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eb6c1aa28f4a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86c499ce514248"/>
  </p:sldMasterIdLst>
  <p:sldIdLst>
    <p:sldId xmlns:r="http://schemas.openxmlformats.org/officeDocument/2006/relationships" id="256" r:id="R876b118dfe82410d"/>
    <p:sldId xmlns:r="http://schemas.openxmlformats.org/officeDocument/2006/relationships" id="257" r:id="R026ff5749b0c473c"/>
    <p:sldId xmlns:r="http://schemas.openxmlformats.org/officeDocument/2006/relationships" id="258" r:id="R1d78cd06c8804e0b"/>
    <p:sldId xmlns:r="http://schemas.openxmlformats.org/officeDocument/2006/relationships" id="259" r:id="R0e5d9b3ed75f407f"/>
    <p:sldId xmlns:r="http://schemas.openxmlformats.org/officeDocument/2006/relationships" id="260" r:id="R2019f7f0ce20446c"/>
    <p:sldId xmlns:r="http://schemas.openxmlformats.org/officeDocument/2006/relationships" id="261" r:id="R5dbc0d350d854080"/>
    <p:sldId xmlns:r="http://schemas.openxmlformats.org/officeDocument/2006/relationships" id="262" r:id="R25ecead8859b47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86c499ce514248" /><Relationship Type="http://schemas.openxmlformats.org/officeDocument/2006/relationships/slide" Target="/ppt/slides/slide1.xml" Id="R876b118dfe82410d" /><Relationship Type="http://schemas.openxmlformats.org/officeDocument/2006/relationships/slide" Target="/ppt/slides/slide2.xml" Id="R026ff5749b0c473c" /><Relationship Type="http://schemas.openxmlformats.org/officeDocument/2006/relationships/slide" Target="/ppt/slides/slide3.xml" Id="R1d78cd06c8804e0b" /><Relationship Type="http://schemas.openxmlformats.org/officeDocument/2006/relationships/slide" Target="/ppt/slides/slide4.xml" Id="R0e5d9b3ed75f407f" /><Relationship Type="http://schemas.openxmlformats.org/officeDocument/2006/relationships/slide" Target="/ppt/slides/slide5.xml" Id="R2019f7f0ce20446c" /><Relationship Type="http://schemas.openxmlformats.org/officeDocument/2006/relationships/slide" Target="/ppt/slides/slide6.xml" Id="R5dbc0d350d854080" /><Relationship Type="http://schemas.openxmlformats.org/officeDocument/2006/relationships/slide" Target="/ppt/slides/slide7.xml" Id="R25ecead8859b47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a0e61edab345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156221cc54035" /><Relationship Type="http://schemas.openxmlformats.org/officeDocument/2006/relationships/theme" Target="/ppt/slideMasters/theme/theme1.xml" Id="R7eb2b2431f9944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4156221cc540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de62615284a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5673b1bb948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430c6ab6c40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ca04ce0c34c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a18a6221740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a2774b49c4c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a80d3a1624e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MATS NESSET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NESSET HOLDING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165 794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NESSET MATS TØMMERDAL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Mats Nesset, Movollen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925 337 889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MATS NESSET HOLDING AS</a:t>
            </a:r>
          </a:p>
        </p:txBody>
      </p:sp>
    </p:spTree>
  </p:cSld>
  <p:clrMapOvr>
    <a:masterClrMapping xmlns:a="http://schemas.openxmlformats.org/drawingml/2006/main"/>
  </p:clrMapOvr>
</p:sld>
</file>