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148099fcf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eb959ed064fd5"/>
  </p:sldMasterIdLst>
  <p:sldIdLst>
    <p:sldId xmlns:r="http://schemas.openxmlformats.org/officeDocument/2006/relationships" id="256" r:id="R2f05518b972a4675"/>
    <p:sldId xmlns:r="http://schemas.openxmlformats.org/officeDocument/2006/relationships" id="257" r:id="Rd1a2b10f598f4386"/>
    <p:sldId xmlns:r="http://schemas.openxmlformats.org/officeDocument/2006/relationships" id="258" r:id="R9950c4bced4846d3"/>
    <p:sldId xmlns:r="http://schemas.openxmlformats.org/officeDocument/2006/relationships" id="259" r:id="R4bc7dec420e54347"/>
    <p:sldId xmlns:r="http://schemas.openxmlformats.org/officeDocument/2006/relationships" id="260" r:id="R836308e301054084"/>
    <p:sldId xmlns:r="http://schemas.openxmlformats.org/officeDocument/2006/relationships" id="261" r:id="Rb0b6ec985ba9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eb959ed064fd5" /><Relationship Type="http://schemas.openxmlformats.org/officeDocument/2006/relationships/slide" Target="/ppt/slides/slide1.xml" Id="R2f05518b972a4675" /><Relationship Type="http://schemas.openxmlformats.org/officeDocument/2006/relationships/slide" Target="/ppt/slides/slide2.xml" Id="Rd1a2b10f598f4386" /><Relationship Type="http://schemas.openxmlformats.org/officeDocument/2006/relationships/slide" Target="/ppt/slides/slide3.xml" Id="R9950c4bced4846d3" /><Relationship Type="http://schemas.openxmlformats.org/officeDocument/2006/relationships/slide" Target="/ppt/slides/slide4.xml" Id="R4bc7dec420e54347" /><Relationship Type="http://schemas.openxmlformats.org/officeDocument/2006/relationships/slide" Target="/ppt/slides/slide5.xml" Id="R836308e301054084" /><Relationship Type="http://schemas.openxmlformats.org/officeDocument/2006/relationships/slide" Target="/ppt/slides/slide6.xml" Id="Rb0b6ec985ba9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0bf59dd4f4e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9842aad3412c" /><Relationship Type="http://schemas.openxmlformats.org/officeDocument/2006/relationships/theme" Target="/ppt/slideMasters/theme/theme1.xml" Id="R551ae60a0960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a9842aad3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9235d59d9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e8e0a320c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7577d63c8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69de826f9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45d54a5e943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4a40d2f1f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TYRHOLM &amp; FARSTAD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Flatholmen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63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tyrholm@tyrholm.no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www.tyrholm.no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TYRHOLM &amp; FARSTAD AS</a:t>
            </a:r>
          </a:p>
        </p:txBody>
      </p:sp>
    </p:spTree>
  </p:cSld>
  <p:clrMapOvr>
    <a:masterClrMapping xmlns:a="http://schemas.openxmlformats.org/drawingml/2006/main"/>
  </p:clrMapOvr>
</p:sld>
</file>