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854c784c4e4e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01e1faf254fcf"/>
  </p:sldMasterIdLst>
  <p:sldIdLst>
    <p:sldId xmlns:r="http://schemas.openxmlformats.org/officeDocument/2006/relationships" id="256" r:id="R0a980a0a61794cd6"/>
    <p:sldId xmlns:r="http://schemas.openxmlformats.org/officeDocument/2006/relationships" id="257" r:id="Ra119cb0e48cf432e"/>
    <p:sldId xmlns:r="http://schemas.openxmlformats.org/officeDocument/2006/relationships" id="258" r:id="R7f21760274e34910"/>
    <p:sldId xmlns:r="http://schemas.openxmlformats.org/officeDocument/2006/relationships" id="259" r:id="R3c2fea980e324e28"/>
    <p:sldId xmlns:r="http://schemas.openxmlformats.org/officeDocument/2006/relationships" id="260" r:id="R967f75970d9541f0"/>
    <p:sldId xmlns:r="http://schemas.openxmlformats.org/officeDocument/2006/relationships" id="261" r:id="Rda66729fd1de4c82"/>
    <p:sldId xmlns:r="http://schemas.openxmlformats.org/officeDocument/2006/relationships" id="262" r:id="R5a7ca22417fe4b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01e1faf254fcf" /><Relationship Type="http://schemas.openxmlformats.org/officeDocument/2006/relationships/slide" Target="/ppt/slides/slide1.xml" Id="R0a980a0a61794cd6" /><Relationship Type="http://schemas.openxmlformats.org/officeDocument/2006/relationships/slide" Target="/ppt/slides/slide2.xml" Id="Ra119cb0e48cf432e" /><Relationship Type="http://schemas.openxmlformats.org/officeDocument/2006/relationships/slide" Target="/ppt/slides/slide3.xml" Id="R7f21760274e34910" /><Relationship Type="http://schemas.openxmlformats.org/officeDocument/2006/relationships/slide" Target="/ppt/slides/slide4.xml" Id="R3c2fea980e324e28" /><Relationship Type="http://schemas.openxmlformats.org/officeDocument/2006/relationships/slide" Target="/ppt/slides/slide5.xml" Id="R967f75970d9541f0" /><Relationship Type="http://schemas.openxmlformats.org/officeDocument/2006/relationships/slide" Target="/ppt/slides/slide6.xml" Id="Rda66729fd1de4c82" /><Relationship Type="http://schemas.openxmlformats.org/officeDocument/2006/relationships/slide" Target="/ppt/slides/slide7.xml" Id="R5a7ca22417fe4b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8e9e5efdd44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f740440fc4b23" /><Relationship Type="http://schemas.openxmlformats.org/officeDocument/2006/relationships/theme" Target="/ppt/slideMasters/theme/theme1.xml" Id="R36098c09a26d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bf740440fc4b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a00a4403c4c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e5421fe6a4b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215f5165f48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da18133be4a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0031aac9445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75b0748954a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c3cbb674a49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TYRHOLM &amp; FARSTAD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TYRHOLM &amp; FARSTAD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163 842 099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47 371 328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26 232 822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120 515 228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557 938 004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AS  –  47,9 %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FARLAND HOLDING AS  –  46,5 %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AS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Flatholmen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11 63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tyrholm@tyrholm.no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www.tyrholm.no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