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e1986f170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25354b41d1485d"/>
  </p:sldMasterIdLst>
  <p:sldIdLst>
    <p:sldId xmlns:r="http://schemas.openxmlformats.org/officeDocument/2006/relationships" id="256" r:id="R0dee968284714cdf"/>
    <p:sldId xmlns:r="http://schemas.openxmlformats.org/officeDocument/2006/relationships" id="257" r:id="R83622fe6ff374a3d"/>
    <p:sldId xmlns:r="http://schemas.openxmlformats.org/officeDocument/2006/relationships" id="258" r:id="Rf69dac1b710c411d"/>
    <p:sldId xmlns:r="http://schemas.openxmlformats.org/officeDocument/2006/relationships" id="259" r:id="R32fd71aa7fdc4c48"/>
    <p:sldId xmlns:r="http://schemas.openxmlformats.org/officeDocument/2006/relationships" id="260" r:id="R1c8c0644e5f944e8"/>
    <p:sldId xmlns:r="http://schemas.openxmlformats.org/officeDocument/2006/relationships" id="261" r:id="Rba5229032b404033"/>
    <p:sldId xmlns:r="http://schemas.openxmlformats.org/officeDocument/2006/relationships" id="262" r:id="Re1bf09cf9f90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5354b41d1485d" /><Relationship Type="http://schemas.openxmlformats.org/officeDocument/2006/relationships/slide" Target="/ppt/slides/slide1.xml" Id="R0dee968284714cdf" /><Relationship Type="http://schemas.openxmlformats.org/officeDocument/2006/relationships/slide" Target="/ppt/slides/slide2.xml" Id="R83622fe6ff374a3d" /><Relationship Type="http://schemas.openxmlformats.org/officeDocument/2006/relationships/slide" Target="/ppt/slides/slide3.xml" Id="Rf69dac1b710c411d" /><Relationship Type="http://schemas.openxmlformats.org/officeDocument/2006/relationships/slide" Target="/ppt/slides/slide4.xml" Id="R32fd71aa7fdc4c48" /><Relationship Type="http://schemas.openxmlformats.org/officeDocument/2006/relationships/slide" Target="/ppt/slides/slide5.xml" Id="R1c8c0644e5f944e8" /><Relationship Type="http://schemas.openxmlformats.org/officeDocument/2006/relationships/slide" Target="/ppt/slides/slide6.xml" Id="Rba5229032b404033" /><Relationship Type="http://schemas.openxmlformats.org/officeDocument/2006/relationships/slide" Target="/ppt/slides/slide7.xml" Id="Re1bf09cf9f90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5dc694fb243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85c932bb94611" /><Relationship Type="http://schemas.openxmlformats.org/officeDocument/2006/relationships/theme" Target="/ppt/slideMasters/theme/theme1.xml" Id="R9e2e0b8ed23a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85c932bb946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ca98e0e348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3500b10f2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2e610670e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1ed75aa3e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b8dc601554d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71d96b55746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2b9bdb042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