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e82798739b43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f65a4482954be4"/>
  </p:sldMasterIdLst>
  <p:sldIdLst>
    <p:sldId xmlns:r="http://schemas.openxmlformats.org/officeDocument/2006/relationships" id="256" r:id="R084ae79c634c43f0"/>
    <p:sldId xmlns:r="http://schemas.openxmlformats.org/officeDocument/2006/relationships" id="257" r:id="Rc14b116277994847"/>
    <p:sldId xmlns:r="http://schemas.openxmlformats.org/officeDocument/2006/relationships" id="258" r:id="R1b463408b9d74291"/>
    <p:sldId xmlns:r="http://schemas.openxmlformats.org/officeDocument/2006/relationships" id="259" r:id="Ra961bf034bff4536"/>
    <p:sldId xmlns:r="http://schemas.openxmlformats.org/officeDocument/2006/relationships" id="260" r:id="R2cf48729cce94b67"/>
    <p:sldId xmlns:r="http://schemas.openxmlformats.org/officeDocument/2006/relationships" id="261" r:id="Raccd13b79a97486a"/>
    <p:sldId xmlns:r="http://schemas.openxmlformats.org/officeDocument/2006/relationships" id="262" r:id="R48f7a6afa05d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65a4482954be4" /><Relationship Type="http://schemas.openxmlformats.org/officeDocument/2006/relationships/slide" Target="/ppt/slides/slide1.xml" Id="R084ae79c634c43f0" /><Relationship Type="http://schemas.openxmlformats.org/officeDocument/2006/relationships/slide" Target="/ppt/slides/slide2.xml" Id="Rc14b116277994847" /><Relationship Type="http://schemas.openxmlformats.org/officeDocument/2006/relationships/slide" Target="/ppt/slides/slide3.xml" Id="R1b463408b9d74291" /><Relationship Type="http://schemas.openxmlformats.org/officeDocument/2006/relationships/slide" Target="/ppt/slides/slide4.xml" Id="Ra961bf034bff4536" /><Relationship Type="http://schemas.openxmlformats.org/officeDocument/2006/relationships/slide" Target="/ppt/slides/slide5.xml" Id="R2cf48729cce94b67" /><Relationship Type="http://schemas.openxmlformats.org/officeDocument/2006/relationships/slide" Target="/ppt/slides/slide6.xml" Id="Raccd13b79a97486a" /><Relationship Type="http://schemas.openxmlformats.org/officeDocument/2006/relationships/slide" Target="/ppt/slides/slide7.xml" Id="R48f7a6afa05d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fecbc41da4e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88265366c40c1" /><Relationship Type="http://schemas.openxmlformats.org/officeDocument/2006/relationships/theme" Target="/ppt/slideMasters/theme/theme1.xml" Id="Reb91e5a874b249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88265366c40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3b1190581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926a1af9145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f7ab4c13a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c4070b83f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f078fc5e1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1cea93f7140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34f99cf1944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