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aa5c8f6f940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f24f6baacd442b"/>
  </p:sldMasterIdLst>
  <p:sldIdLst>
    <p:sldId xmlns:r="http://schemas.openxmlformats.org/officeDocument/2006/relationships" id="256" r:id="R6100aee2004a4412"/>
    <p:sldId xmlns:r="http://schemas.openxmlformats.org/officeDocument/2006/relationships" id="257" r:id="R7bc58995082b4a95"/>
    <p:sldId xmlns:r="http://schemas.openxmlformats.org/officeDocument/2006/relationships" id="258" r:id="Rbe7d4e9df8ec4707"/>
    <p:sldId xmlns:r="http://schemas.openxmlformats.org/officeDocument/2006/relationships" id="259" r:id="Rdc7854d896804149"/>
    <p:sldId xmlns:r="http://schemas.openxmlformats.org/officeDocument/2006/relationships" id="260" r:id="Rb1ef0d8c98fc4327"/>
    <p:sldId xmlns:r="http://schemas.openxmlformats.org/officeDocument/2006/relationships" id="261" r:id="R290d6437550740d5"/>
    <p:sldId xmlns:r="http://schemas.openxmlformats.org/officeDocument/2006/relationships" id="262" r:id="R8b599548d2b5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24f6baacd442b" /><Relationship Type="http://schemas.openxmlformats.org/officeDocument/2006/relationships/slide" Target="/ppt/slides/slide1.xml" Id="R6100aee2004a4412" /><Relationship Type="http://schemas.openxmlformats.org/officeDocument/2006/relationships/slide" Target="/ppt/slides/slide2.xml" Id="R7bc58995082b4a95" /><Relationship Type="http://schemas.openxmlformats.org/officeDocument/2006/relationships/slide" Target="/ppt/slides/slide3.xml" Id="Rbe7d4e9df8ec4707" /><Relationship Type="http://schemas.openxmlformats.org/officeDocument/2006/relationships/slide" Target="/ppt/slides/slide4.xml" Id="Rdc7854d896804149" /><Relationship Type="http://schemas.openxmlformats.org/officeDocument/2006/relationships/slide" Target="/ppt/slides/slide5.xml" Id="Rb1ef0d8c98fc4327" /><Relationship Type="http://schemas.openxmlformats.org/officeDocument/2006/relationships/slide" Target="/ppt/slides/slide6.xml" Id="R290d6437550740d5" /><Relationship Type="http://schemas.openxmlformats.org/officeDocument/2006/relationships/slide" Target="/ppt/slides/slide7.xml" Id="R8b599548d2b5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5b3687f22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60cf6049c413f" /><Relationship Type="http://schemas.openxmlformats.org/officeDocument/2006/relationships/theme" Target="/ppt/slideMasters/theme/theme1.xml" Id="R64fcebffc404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60cf6049c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16ce8b340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78b6a83cd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cf06f8a53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ce93e5542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59731ea07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8ff3c406b49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5e158675c4f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SEAFOOD TRUST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SEAFOOD TRUST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SJØMATBEDRIFTERS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