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9f3507d89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2eaa81ce8542d8"/>
  </p:sldMasterIdLst>
  <p:sldIdLst>
    <p:sldId xmlns:r="http://schemas.openxmlformats.org/officeDocument/2006/relationships" id="256" r:id="Rbe99693ee4524341"/>
    <p:sldId xmlns:r="http://schemas.openxmlformats.org/officeDocument/2006/relationships" id="257" r:id="Rfbb80bd732844524"/>
    <p:sldId xmlns:r="http://schemas.openxmlformats.org/officeDocument/2006/relationships" id="258" r:id="Rf392d694181440e6"/>
    <p:sldId xmlns:r="http://schemas.openxmlformats.org/officeDocument/2006/relationships" id="259" r:id="R4d1532f6c3a44f1d"/>
    <p:sldId xmlns:r="http://schemas.openxmlformats.org/officeDocument/2006/relationships" id="260" r:id="R4f93ee10ea664ec8"/>
    <p:sldId xmlns:r="http://schemas.openxmlformats.org/officeDocument/2006/relationships" id="261" r:id="R1e8421f082484a0d"/>
    <p:sldId xmlns:r="http://schemas.openxmlformats.org/officeDocument/2006/relationships" id="262" r:id="R08389ae6e9bb42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eaa81ce8542d8" /><Relationship Type="http://schemas.openxmlformats.org/officeDocument/2006/relationships/slide" Target="/ppt/slides/slide1.xml" Id="Rbe99693ee4524341" /><Relationship Type="http://schemas.openxmlformats.org/officeDocument/2006/relationships/slide" Target="/ppt/slides/slide2.xml" Id="Rfbb80bd732844524" /><Relationship Type="http://schemas.openxmlformats.org/officeDocument/2006/relationships/slide" Target="/ppt/slides/slide3.xml" Id="Rf392d694181440e6" /><Relationship Type="http://schemas.openxmlformats.org/officeDocument/2006/relationships/slide" Target="/ppt/slides/slide4.xml" Id="R4d1532f6c3a44f1d" /><Relationship Type="http://schemas.openxmlformats.org/officeDocument/2006/relationships/slide" Target="/ppt/slides/slide5.xml" Id="R4f93ee10ea664ec8" /><Relationship Type="http://schemas.openxmlformats.org/officeDocument/2006/relationships/slide" Target="/ppt/slides/slide6.xml" Id="R1e8421f082484a0d" /><Relationship Type="http://schemas.openxmlformats.org/officeDocument/2006/relationships/slide" Target="/ppt/slides/slide7.xml" Id="R08389ae6e9bb42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742eafb3d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a591fca3b4969" /><Relationship Type="http://schemas.openxmlformats.org/officeDocument/2006/relationships/theme" Target="/ppt/slideMasters/theme/theme1.xml" Id="R005f0cef47f7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a591fca3b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b9efd7ba1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86783713b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4d031016d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28045b324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5631cb85f44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5449a45f74c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f8c547b65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