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382b81ca4b47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6f7d74e8e64d75"/>
  </p:sldMasterIdLst>
  <p:sldIdLst>
    <p:sldId xmlns:r="http://schemas.openxmlformats.org/officeDocument/2006/relationships" id="256" r:id="R22d68e9780544019"/>
    <p:sldId xmlns:r="http://schemas.openxmlformats.org/officeDocument/2006/relationships" id="257" r:id="R388dea9b86e945a4"/>
    <p:sldId xmlns:r="http://schemas.openxmlformats.org/officeDocument/2006/relationships" id="258" r:id="R6d27179ef18c41d2"/>
    <p:sldId xmlns:r="http://schemas.openxmlformats.org/officeDocument/2006/relationships" id="259" r:id="R1acf962af9434482"/>
    <p:sldId xmlns:r="http://schemas.openxmlformats.org/officeDocument/2006/relationships" id="260" r:id="R9e2bbbe60e6e4da4"/>
    <p:sldId xmlns:r="http://schemas.openxmlformats.org/officeDocument/2006/relationships" id="261" r:id="R8629ceed2afa4c6a"/>
    <p:sldId xmlns:r="http://schemas.openxmlformats.org/officeDocument/2006/relationships" id="262" r:id="R3baa24c5c98d45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6f7d74e8e64d75" /><Relationship Type="http://schemas.openxmlformats.org/officeDocument/2006/relationships/slide" Target="/ppt/slides/slide1.xml" Id="R22d68e9780544019" /><Relationship Type="http://schemas.openxmlformats.org/officeDocument/2006/relationships/slide" Target="/ppt/slides/slide2.xml" Id="R388dea9b86e945a4" /><Relationship Type="http://schemas.openxmlformats.org/officeDocument/2006/relationships/slide" Target="/ppt/slides/slide3.xml" Id="R6d27179ef18c41d2" /><Relationship Type="http://schemas.openxmlformats.org/officeDocument/2006/relationships/slide" Target="/ppt/slides/slide4.xml" Id="R1acf962af9434482" /><Relationship Type="http://schemas.openxmlformats.org/officeDocument/2006/relationships/slide" Target="/ppt/slides/slide5.xml" Id="R9e2bbbe60e6e4da4" /><Relationship Type="http://schemas.openxmlformats.org/officeDocument/2006/relationships/slide" Target="/ppt/slides/slide6.xml" Id="R8629ceed2afa4c6a" /><Relationship Type="http://schemas.openxmlformats.org/officeDocument/2006/relationships/slide" Target="/ppt/slides/slide7.xml" Id="R3baa24c5c98d45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f80a59b86f41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6029d9e3f4386" /><Relationship Type="http://schemas.openxmlformats.org/officeDocument/2006/relationships/theme" Target="/ppt/slideMasters/theme/theme1.xml" Id="R45b26b38ca614a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e6029d9e3f43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cb71dc2d44b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3eb444af046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77256631e45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734cc57ff48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cc429e13147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6465150ae46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48e72518d47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FUGLERUD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EIENDOM AS ble etablert [år] og holder til i Gullaug.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4 951 852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BENT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Kvernbakken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3427 Gullaug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