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cfae122fba4d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048c201b274130"/>
  </p:sldMasterIdLst>
  <p:sldIdLst>
    <p:sldId xmlns:r="http://schemas.openxmlformats.org/officeDocument/2006/relationships" id="256" r:id="R6a658619f1a44faf"/>
    <p:sldId xmlns:r="http://schemas.openxmlformats.org/officeDocument/2006/relationships" id="257" r:id="Rca772759689e4937"/>
    <p:sldId xmlns:r="http://schemas.openxmlformats.org/officeDocument/2006/relationships" id="258" r:id="Rbc7a5bcbcc1b4dec"/>
    <p:sldId xmlns:r="http://schemas.openxmlformats.org/officeDocument/2006/relationships" id="259" r:id="R38108b670cac4159"/>
    <p:sldId xmlns:r="http://schemas.openxmlformats.org/officeDocument/2006/relationships" id="260" r:id="R39d0dfcf4cc148f6"/>
    <p:sldId xmlns:r="http://schemas.openxmlformats.org/officeDocument/2006/relationships" id="261" r:id="R63149f3771ce4a1a"/>
    <p:sldId xmlns:r="http://schemas.openxmlformats.org/officeDocument/2006/relationships" id="262" r:id="R4796f4bd6f4f40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048c201b274130" /><Relationship Type="http://schemas.openxmlformats.org/officeDocument/2006/relationships/slide" Target="/ppt/slides/slide1.xml" Id="R6a658619f1a44faf" /><Relationship Type="http://schemas.openxmlformats.org/officeDocument/2006/relationships/slide" Target="/ppt/slides/slide2.xml" Id="Rca772759689e4937" /><Relationship Type="http://schemas.openxmlformats.org/officeDocument/2006/relationships/slide" Target="/ppt/slides/slide3.xml" Id="Rbc7a5bcbcc1b4dec" /><Relationship Type="http://schemas.openxmlformats.org/officeDocument/2006/relationships/slide" Target="/ppt/slides/slide4.xml" Id="R38108b670cac4159" /><Relationship Type="http://schemas.openxmlformats.org/officeDocument/2006/relationships/slide" Target="/ppt/slides/slide5.xml" Id="R39d0dfcf4cc148f6" /><Relationship Type="http://schemas.openxmlformats.org/officeDocument/2006/relationships/slide" Target="/ppt/slides/slide6.xml" Id="R63149f3771ce4a1a" /><Relationship Type="http://schemas.openxmlformats.org/officeDocument/2006/relationships/slide" Target="/ppt/slides/slide7.xml" Id="R4796f4bd6f4f40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c9f37b998745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c68b1e82b48b6" /><Relationship Type="http://schemas.openxmlformats.org/officeDocument/2006/relationships/theme" Target="/ppt/slideMasters/theme/theme1.xml" Id="Rb5d3c46c027441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bc68b1e82b48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5c5a86e4542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fa64026af41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edf9a934142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6aa16aef945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41824b1be4b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b0b126e7549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8bf4b0a2947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AQUAMADAL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AQUAMADAL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502 738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352 512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289 236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3 722 660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3 922 346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ATTRAMADAL ANDERS KR 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Oddahagen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4031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925 382 949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