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1bf738504749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127b6794ac4f7e"/>
  </p:sldMasterIdLst>
  <p:sldIdLst>
    <p:sldId xmlns:r="http://schemas.openxmlformats.org/officeDocument/2006/relationships" id="256" r:id="R21cf0f5ef3ae48ed"/>
    <p:sldId xmlns:r="http://schemas.openxmlformats.org/officeDocument/2006/relationships" id="257" r:id="R40df5b12b481495b"/>
    <p:sldId xmlns:r="http://schemas.openxmlformats.org/officeDocument/2006/relationships" id="258" r:id="R85b58474859040d0"/>
    <p:sldId xmlns:r="http://schemas.openxmlformats.org/officeDocument/2006/relationships" id="259" r:id="R81a45e2c7bd344ab"/>
    <p:sldId xmlns:r="http://schemas.openxmlformats.org/officeDocument/2006/relationships" id="260" r:id="Rce6f246fa43442c8"/>
    <p:sldId xmlns:r="http://schemas.openxmlformats.org/officeDocument/2006/relationships" id="261" r:id="R77d526b140cd46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127b6794ac4f7e" /><Relationship Type="http://schemas.openxmlformats.org/officeDocument/2006/relationships/slide" Target="/ppt/slides/slide1.xml" Id="R21cf0f5ef3ae48ed" /><Relationship Type="http://schemas.openxmlformats.org/officeDocument/2006/relationships/slide" Target="/ppt/slides/slide2.xml" Id="R40df5b12b481495b" /><Relationship Type="http://schemas.openxmlformats.org/officeDocument/2006/relationships/slide" Target="/ppt/slides/slide3.xml" Id="R85b58474859040d0" /><Relationship Type="http://schemas.openxmlformats.org/officeDocument/2006/relationships/slide" Target="/ppt/slides/slide4.xml" Id="R81a45e2c7bd344ab" /><Relationship Type="http://schemas.openxmlformats.org/officeDocument/2006/relationships/slide" Target="/ppt/slides/slide5.xml" Id="Rce6f246fa43442c8" /><Relationship Type="http://schemas.openxmlformats.org/officeDocument/2006/relationships/slide" Target="/ppt/slides/slide6.xml" Id="R77d526b140cd46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1b9e70595743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36f00c7f54c56" /><Relationship Type="http://schemas.openxmlformats.org/officeDocument/2006/relationships/theme" Target="/ppt/slideMasters/theme/theme1.xml" Id="Rb8e9c16973cf4b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336f00c7f54c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8a8ba2f9b40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07b4b6804d4d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e52d7c02f46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8774f8b4347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1e969353947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9bcb6298d48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REKE EVENT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Gimravegen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4053 Ræge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925 390 607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