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5f47901940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0e49b690d44dd1"/>
  </p:sldMasterIdLst>
  <p:sldIdLst>
    <p:sldId xmlns:r="http://schemas.openxmlformats.org/officeDocument/2006/relationships" id="256" r:id="R4a895b280ed841a4"/>
    <p:sldId xmlns:r="http://schemas.openxmlformats.org/officeDocument/2006/relationships" id="257" r:id="R4d986d288c104e07"/>
    <p:sldId xmlns:r="http://schemas.openxmlformats.org/officeDocument/2006/relationships" id="258" r:id="Re5185acf1a0247fa"/>
    <p:sldId xmlns:r="http://schemas.openxmlformats.org/officeDocument/2006/relationships" id="259" r:id="Rd5873bceaf3341ca"/>
    <p:sldId xmlns:r="http://schemas.openxmlformats.org/officeDocument/2006/relationships" id="260" r:id="R881e236533594a82"/>
    <p:sldId xmlns:r="http://schemas.openxmlformats.org/officeDocument/2006/relationships" id="261" r:id="R6e8613b4e8334501"/>
    <p:sldId xmlns:r="http://schemas.openxmlformats.org/officeDocument/2006/relationships" id="262" r:id="R3004edc26c7d4b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e49b690d44dd1" /><Relationship Type="http://schemas.openxmlformats.org/officeDocument/2006/relationships/slide" Target="/ppt/slides/slide1.xml" Id="R4a895b280ed841a4" /><Relationship Type="http://schemas.openxmlformats.org/officeDocument/2006/relationships/slide" Target="/ppt/slides/slide2.xml" Id="R4d986d288c104e07" /><Relationship Type="http://schemas.openxmlformats.org/officeDocument/2006/relationships/slide" Target="/ppt/slides/slide3.xml" Id="Re5185acf1a0247fa" /><Relationship Type="http://schemas.openxmlformats.org/officeDocument/2006/relationships/slide" Target="/ppt/slides/slide4.xml" Id="Rd5873bceaf3341ca" /><Relationship Type="http://schemas.openxmlformats.org/officeDocument/2006/relationships/slide" Target="/ppt/slides/slide5.xml" Id="R881e236533594a82" /><Relationship Type="http://schemas.openxmlformats.org/officeDocument/2006/relationships/slide" Target="/ppt/slides/slide6.xml" Id="R6e8613b4e8334501" /><Relationship Type="http://schemas.openxmlformats.org/officeDocument/2006/relationships/slide" Target="/ppt/slides/slide7.xml" Id="R3004edc26c7d4b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f4db9aad440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28a1debaa4dab" /><Relationship Type="http://schemas.openxmlformats.org/officeDocument/2006/relationships/theme" Target="/ppt/slideMasters/theme/theme1.xml" Id="Rea956df859654f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428a1debaa4d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3412a009448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fb6ffef1c4b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bc87c83824c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c01d8414544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983d2ef9c4b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02f7a843c4e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bcda4a24841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EVENT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ERIK  –  53,7 %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DIRDAL ALEXANDER  –  42,3 %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