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1b29b43a2448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b773fd650c40e0"/>
  </p:sldMasterIdLst>
  <p:sldIdLst>
    <p:sldId xmlns:r="http://schemas.openxmlformats.org/officeDocument/2006/relationships" id="256" r:id="Rb52a69f465c7452e"/>
    <p:sldId xmlns:r="http://schemas.openxmlformats.org/officeDocument/2006/relationships" id="257" r:id="Re3e22d11463645f6"/>
    <p:sldId xmlns:r="http://schemas.openxmlformats.org/officeDocument/2006/relationships" id="258" r:id="R8d4c4c318cd44926"/>
    <p:sldId xmlns:r="http://schemas.openxmlformats.org/officeDocument/2006/relationships" id="259" r:id="R5665deb5b01447b6"/>
    <p:sldId xmlns:r="http://schemas.openxmlformats.org/officeDocument/2006/relationships" id="260" r:id="Re937674876b347a5"/>
    <p:sldId xmlns:r="http://schemas.openxmlformats.org/officeDocument/2006/relationships" id="261" r:id="R1f25a7b5065e45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b773fd650c40e0" /><Relationship Type="http://schemas.openxmlformats.org/officeDocument/2006/relationships/slide" Target="/ppt/slides/slide1.xml" Id="Rb52a69f465c7452e" /><Relationship Type="http://schemas.openxmlformats.org/officeDocument/2006/relationships/slide" Target="/ppt/slides/slide2.xml" Id="Re3e22d11463645f6" /><Relationship Type="http://schemas.openxmlformats.org/officeDocument/2006/relationships/slide" Target="/ppt/slides/slide3.xml" Id="R8d4c4c318cd44926" /><Relationship Type="http://schemas.openxmlformats.org/officeDocument/2006/relationships/slide" Target="/ppt/slides/slide4.xml" Id="R5665deb5b01447b6" /><Relationship Type="http://schemas.openxmlformats.org/officeDocument/2006/relationships/slide" Target="/ppt/slides/slide5.xml" Id="Re937674876b347a5" /><Relationship Type="http://schemas.openxmlformats.org/officeDocument/2006/relationships/slide" Target="/ppt/slides/slide6.xml" Id="R1f25a7b5065e45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ae6b357e6542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909b172d545bc" /><Relationship Type="http://schemas.openxmlformats.org/officeDocument/2006/relationships/theme" Target="/ppt/slideMasters/theme/theme1.xml" Id="R15cae1523e8643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1909b172d545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c3843ebfc41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a9e34964649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77e8b46f743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4131bbac949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8cb6345244b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bac80965c41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BRADLEY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BRADLEY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1 911 912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6 819 816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10 086 146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 Borchs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925 402 907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