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e582fea3f6847a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576b35cf5474347"/>
  </p:sldMasterIdLst>
  <p:sldIdLst>
    <p:sldId xmlns:r="http://schemas.openxmlformats.org/officeDocument/2006/relationships" id="256" r:id="Rf8a41f172f7b4f7f"/>
    <p:sldId xmlns:r="http://schemas.openxmlformats.org/officeDocument/2006/relationships" id="257" r:id="R564442c7f3124074"/>
    <p:sldId xmlns:r="http://schemas.openxmlformats.org/officeDocument/2006/relationships" id="258" r:id="R1eca380698684a8b"/>
    <p:sldId xmlns:r="http://schemas.openxmlformats.org/officeDocument/2006/relationships" id="259" r:id="Rf0193a51eabe4e4b"/>
    <p:sldId xmlns:r="http://schemas.openxmlformats.org/officeDocument/2006/relationships" id="260" r:id="R6fb59fbd5a72416c"/>
    <p:sldId xmlns:r="http://schemas.openxmlformats.org/officeDocument/2006/relationships" id="261" r:id="R6398b3bd986846ad"/>
    <p:sldId xmlns:r="http://schemas.openxmlformats.org/officeDocument/2006/relationships" id="262" r:id="R5bc91429d3d74c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76b35cf5474347" /><Relationship Type="http://schemas.openxmlformats.org/officeDocument/2006/relationships/slide" Target="/ppt/slides/slide1.xml" Id="Rf8a41f172f7b4f7f" /><Relationship Type="http://schemas.openxmlformats.org/officeDocument/2006/relationships/slide" Target="/ppt/slides/slide2.xml" Id="R564442c7f3124074" /><Relationship Type="http://schemas.openxmlformats.org/officeDocument/2006/relationships/slide" Target="/ppt/slides/slide3.xml" Id="R1eca380698684a8b" /><Relationship Type="http://schemas.openxmlformats.org/officeDocument/2006/relationships/slide" Target="/ppt/slides/slide4.xml" Id="Rf0193a51eabe4e4b" /><Relationship Type="http://schemas.openxmlformats.org/officeDocument/2006/relationships/slide" Target="/ppt/slides/slide5.xml" Id="R6fb59fbd5a72416c" /><Relationship Type="http://schemas.openxmlformats.org/officeDocument/2006/relationships/slide" Target="/ppt/slides/slide6.xml" Id="R6398b3bd986846ad" /><Relationship Type="http://schemas.openxmlformats.org/officeDocument/2006/relationships/slide" Target="/ppt/slides/slide7.xml" Id="R5bc91429d3d74c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e53043c95d4b6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5d6c6784d44cbe" /><Relationship Type="http://schemas.openxmlformats.org/officeDocument/2006/relationships/theme" Target="/ppt/slideMasters/theme/theme1.xml" Id="R44ab3ee4f6dd486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45d6c6784d44cb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7ea29c2c084d5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17d145ef144cd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2d9f9487b642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cfa57552c64e0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82249e4e7a436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2297c0687b4fc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e2ddd8146245b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FHS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FHS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FHS INVEST AS ble etablert [år] og holder til i Nesøya.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FHS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FHS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FHS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−7 570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199 303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758 095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3 048 202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FHS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SLAATTEN BJØRN TORGEIR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SLAATTEN FREDRIK H.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FHS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Ridder Flemmings vei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1397 Nesøya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925 447 439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FHS INVEST AS</a:t>
            </a:r>
          </a:p>
        </p:txBody>
      </p:sp>
    </p:spTree>
  </p:cSld>
  <p:clrMapOvr>
    <a:masterClrMapping xmlns:a="http://schemas.openxmlformats.org/drawingml/2006/main"/>
  </p:clrMapOvr>
</p:sld>
</file>