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fac18a033742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ca945aae3a4496"/>
  </p:sldMasterIdLst>
  <p:sldIdLst>
    <p:sldId xmlns:r="http://schemas.openxmlformats.org/officeDocument/2006/relationships" id="256" r:id="R01a8b6e78445462d"/>
    <p:sldId xmlns:r="http://schemas.openxmlformats.org/officeDocument/2006/relationships" id="257" r:id="R75c7cf6db45e47ac"/>
    <p:sldId xmlns:r="http://schemas.openxmlformats.org/officeDocument/2006/relationships" id="258" r:id="Ra8b0d88dde214d68"/>
    <p:sldId xmlns:r="http://schemas.openxmlformats.org/officeDocument/2006/relationships" id="259" r:id="R8e06083751d14d31"/>
    <p:sldId xmlns:r="http://schemas.openxmlformats.org/officeDocument/2006/relationships" id="260" r:id="R3b578e97af5447d6"/>
    <p:sldId xmlns:r="http://schemas.openxmlformats.org/officeDocument/2006/relationships" id="261" r:id="R9dcda049345c4722"/>
    <p:sldId xmlns:r="http://schemas.openxmlformats.org/officeDocument/2006/relationships" id="262" r:id="R1779174a755c45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ca945aae3a4496" /><Relationship Type="http://schemas.openxmlformats.org/officeDocument/2006/relationships/slide" Target="/ppt/slides/slide1.xml" Id="R01a8b6e78445462d" /><Relationship Type="http://schemas.openxmlformats.org/officeDocument/2006/relationships/slide" Target="/ppt/slides/slide2.xml" Id="R75c7cf6db45e47ac" /><Relationship Type="http://schemas.openxmlformats.org/officeDocument/2006/relationships/slide" Target="/ppt/slides/slide3.xml" Id="Ra8b0d88dde214d68" /><Relationship Type="http://schemas.openxmlformats.org/officeDocument/2006/relationships/slide" Target="/ppt/slides/slide4.xml" Id="R8e06083751d14d31" /><Relationship Type="http://schemas.openxmlformats.org/officeDocument/2006/relationships/slide" Target="/ppt/slides/slide5.xml" Id="R3b578e97af5447d6" /><Relationship Type="http://schemas.openxmlformats.org/officeDocument/2006/relationships/slide" Target="/ppt/slides/slide6.xml" Id="R9dcda049345c4722" /><Relationship Type="http://schemas.openxmlformats.org/officeDocument/2006/relationships/slide" Target="/ppt/slides/slide7.xml" Id="R1779174a755c45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ae96d459f84d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c960b72c474c48" /><Relationship Type="http://schemas.openxmlformats.org/officeDocument/2006/relationships/theme" Target="/ppt/slideMasters/theme/theme1.xml" Id="R64e45bf44a9249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c960b72c474c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de7bddc97d41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b5ed44af8341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059e15587648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b32f005b3f4b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290d2a88d84e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89bd204fb94e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b0c04cbbcb4f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UTELIVET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UTELIVET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UTELIVET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UTELIVET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UTELIVET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UTELIVET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−21 358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28 155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UTELIVET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FRYDENLUND CHRISTIAN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HERMANSEN-F MARTINE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UTELIVET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925 453 439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UTELIVET AS</a:t>
            </a:r>
          </a:p>
        </p:txBody>
      </p:sp>
    </p:spTree>
  </p:cSld>
  <p:clrMapOvr>
    <a:masterClrMapping xmlns:a="http://schemas.openxmlformats.org/drawingml/2006/main"/>
  </p:clrMapOvr>
</p:sld>
</file>