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7b0826cc0643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cd6877ec484942"/>
  </p:sldMasterIdLst>
  <p:sldIdLst>
    <p:sldId xmlns:r="http://schemas.openxmlformats.org/officeDocument/2006/relationships" id="256" r:id="Rf4527b152db84f37"/>
    <p:sldId xmlns:r="http://schemas.openxmlformats.org/officeDocument/2006/relationships" id="257" r:id="R881fa7bb9a2b4c7c"/>
    <p:sldId xmlns:r="http://schemas.openxmlformats.org/officeDocument/2006/relationships" id="258" r:id="R4acb1f4812aa44cc"/>
    <p:sldId xmlns:r="http://schemas.openxmlformats.org/officeDocument/2006/relationships" id="259" r:id="R7233a073e0294a1a"/>
    <p:sldId xmlns:r="http://schemas.openxmlformats.org/officeDocument/2006/relationships" id="260" r:id="R2a03449db1a64f9a"/>
    <p:sldId xmlns:r="http://schemas.openxmlformats.org/officeDocument/2006/relationships" id="261" r:id="Rc8c28105c9494408"/>
    <p:sldId xmlns:r="http://schemas.openxmlformats.org/officeDocument/2006/relationships" id="262" r:id="R12c2cb58fbe341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d6877ec484942" /><Relationship Type="http://schemas.openxmlformats.org/officeDocument/2006/relationships/slide" Target="/ppt/slides/slide1.xml" Id="Rf4527b152db84f37" /><Relationship Type="http://schemas.openxmlformats.org/officeDocument/2006/relationships/slide" Target="/ppt/slides/slide2.xml" Id="R881fa7bb9a2b4c7c" /><Relationship Type="http://schemas.openxmlformats.org/officeDocument/2006/relationships/slide" Target="/ppt/slides/slide3.xml" Id="R4acb1f4812aa44cc" /><Relationship Type="http://schemas.openxmlformats.org/officeDocument/2006/relationships/slide" Target="/ppt/slides/slide4.xml" Id="R7233a073e0294a1a" /><Relationship Type="http://schemas.openxmlformats.org/officeDocument/2006/relationships/slide" Target="/ppt/slides/slide5.xml" Id="R2a03449db1a64f9a" /><Relationship Type="http://schemas.openxmlformats.org/officeDocument/2006/relationships/slide" Target="/ppt/slides/slide6.xml" Id="Rc8c28105c9494408" /><Relationship Type="http://schemas.openxmlformats.org/officeDocument/2006/relationships/slide" Target="/ppt/slides/slide7.xml" Id="R12c2cb58fbe341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0cfb238664c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6b731e677439f" /><Relationship Type="http://schemas.openxmlformats.org/officeDocument/2006/relationships/theme" Target="/ppt/slideMasters/theme/theme1.xml" Id="R5f42118b4eb04d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46b731e67743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adff8727b44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2f731f51b4f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5c037217d4d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59ef306d64c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9333a0b9445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8b10e886543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8845bfc0748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TRONDHEIMSVEIEN 184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TRONDHEIMSVEIEN 184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184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TRONDHEIMSVEIEN 184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TRONDHEIMSVEIEN 184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TRONDHEIMSVEIEN 184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14 196 891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8 571 684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3 318 379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7 259 373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80 486 369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TRONDHEIMSVEIEN 184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MEDIAN OFFICE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TRONDHEIMSVEIEN 184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Amesto AccountHouse AS, 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925 453 749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TRONDHEIMSVEIEN 184 AS</a:t>
            </a:r>
          </a:p>
        </p:txBody>
      </p:sp>
    </p:spTree>
  </p:cSld>
  <p:clrMapOvr>
    <a:masterClrMapping xmlns:a="http://schemas.openxmlformats.org/drawingml/2006/main"/>
  </p:clrMapOvr>
</p:sld>
</file>