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c8e61f1f3d4c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e0c0a6f832467d"/>
  </p:sldMasterIdLst>
  <p:sldIdLst>
    <p:sldId xmlns:r="http://schemas.openxmlformats.org/officeDocument/2006/relationships" id="256" r:id="R769cbcb6e9fd41df"/>
    <p:sldId xmlns:r="http://schemas.openxmlformats.org/officeDocument/2006/relationships" id="257" r:id="Ra476b62a80fa4697"/>
    <p:sldId xmlns:r="http://schemas.openxmlformats.org/officeDocument/2006/relationships" id="258" r:id="R7632558c632646af"/>
    <p:sldId xmlns:r="http://schemas.openxmlformats.org/officeDocument/2006/relationships" id="259" r:id="R381e5484e4d24165"/>
    <p:sldId xmlns:r="http://schemas.openxmlformats.org/officeDocument/2006/relationships" id="260" r:id="R6dfb1fb653d548af"/>
    <p:sldId xmlns:r="http://schemas.openxmlformats.org/officeDocument/2006/relationships" id="261" r:id="R59bc7a9393884c2a"/>
    <p:sldId xmlns:r="http://schemas.openxmlformats.org/officeDocument/2006/relationships" id="262" r:id="R5c0bd56bba1a4e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0c0a6f832467d" /><Relationship Type="http://schemas.openxmlformats.org/officeDocument/2006/relationships/slide" Target="/ppt/slides/slide1.xml" Id="R769cbcb6e9fd41df" /><Relationship Type="http://schemas.openxmlformats.org/officeDocument/2006/relationships/slide" Target="/ppt/slides/slide2.xml" Id="Ra476b62a80fa4697" /><Relationship Type="http://schemas.openxmlformats.org/officeDocument/2006/relationships/slide" Target="/ppt/slides/slide3.xml" Id="R7632558c632646af" /><Relationship Type="http://schemas.openxmlformats.org/officeDocument/2006/relationships/slide" Target="/ppt/slides/slide4.xml" Id="R381e5484e4d24165" /><Relationship Type="http://schemas.openxmlformats.org/officeDocument/2006/relationships/slide" Target="/ppt/slides/slide5.xml" Id="R6dfb1fb653d548af" /><Relationship Type="http://schemas.openxmlformats.org/officeDocument/2006/relationships/slide" Target="/ppt/slides/slide6.xml" Id="R59bc7a9393884c2a" /><Relationship Type="http://schemas.openxmlformats.org/officeDocument/2006/relationships/slide" Target="/ppt/slides/slide7.xml" Id="R5c0bd56bba1a4e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fad22d2d34d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e9a056e444f7d" /><Relationship Type="http://schemas.openxmlformats.org/officeDocument/2006/relationships/theme" Target="/ppt/slideMasters/theme/theme1.xml" Id="R396de5022c1149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7e9a056e444f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f981e4f784a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f4801160941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b515369924d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1305232d049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28891046341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0d30843004e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2184bbe4341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