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75d2373f584d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d44dac6fea4075"/>
  </p:sldMasterIdLst>
  <p:sldIdLst>
    <p:sldId xmlns:r="http://schemas.openxmlformats.org/officeDocument/2006/relationships" id="256" r:id="R66d1f5f3ad64455a"/>
    <p:sldId xmlns:r="http://schemas.openxmlformats.org/officeDocument/2006/relationships" id="257" r:id="R9b44cf0437474981"/>
    <p:sldId xmlns:r="http://schemas.openxmlformats.org/officeDocument/2006/relationships" id="258" r:id="R31582d0dfd2e4522"/>
    <p:sldId xmlns:r="http://schemas.openxmlformats.org/officeDocument/2006/relationships" id="259" r:id="R9a3a5cbd3bc44a83"/>
    <p:sldId xmlns:r="http://schemas.openxmlformats.org/officeDocument/2006/relationships" id="260" r:id="Re8be72c646de4196"/>
    <p:sldId xmlns:r="http://schemas.openxmlformats.org/officeDocument/2006/relationships" id="261" r:id="R7b7ac04f8a774ea7"/>
    <p:sldId xmlns:r="http://schemas.openxmlformats.org/officeDocument/2006/relationships" id="262" r:id="R6cf220e6828d43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d44dac6fea4075" /><Relationship Type="http://schemas.openxmlformats.org/officeDocument/2006/relationships/slide" Target="/ppt/slides/slide1.xml" Id="R66d1f5f3ad64455a" /><Relationship Type="http://schemas.openxmlformats.org/officeDocument/2006/relationships/slide" Target="/ppt/slides/slide2.xml" Id="R9b44cf0437474981" /><Relationship Type="http://schemas.openxmlformats.org/officeDocument/2006/relationships/slide" Target="/ppt/slides/slide3.xml" Id="R31582d0dfd2e4522" /><Relationship Type="http://schemas.openxmlformats.org/officeDocument/2006/relationships/slide" Target="/ppt/slides/slide4.xml" Id="R9a3a5cbd3bc44a83" /><Relationship Type="http://schemas.openxmlformats.org/officeDocument/2006/relationships/slide" Target="/ppt/slides/slide5.xml" Id="Re8be72c646de4196" /><Relationship Type="http://schemas.openxmlformats.org/officeDocument/2006/relationships/slide" Target="/ppt/slides/slide6.xml" Id="R7b7ac04f8a774ea7" /><Relationship Type="http://schemas.openxmlformats.org/officeDocument/2006/relationships/slide" Target="/ppt/slides/slide7.xml" Id="R6cf220e6828d43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288d5c87aa4f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673b3447b34404" /><Relationship Type="http://schemas.openxmlformats.org/officeDocument/2006/relationships/theme" Target="/ppt/slideMasters/theme/theme1.xml" Id="R2a4447109ec042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673b3447b344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8e8c32666c4e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1bb98089b94a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6f81ec4f874d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369ca0263041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56376ef5f748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c47a0c50034f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24c0ca71243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IRONBRAND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IRONBRAND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IRONBRAND AS ble etablert [år] og holder til i Måløy.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IRONBRAND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IRONBRAND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IRONBRAND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2 450 715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2 450 715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IRONBRAND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MYKLETUN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IRONBRAND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Gate 3 150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6700 Måløy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925 523 933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IRONBRAND AS</a:t>
            </a:r>
          </a:p>
        </p:txBody>
      </p:sp>
    </p:spTree>
  </p:cSld>
  <p:clrMapOvr>
    <a:masterClrMapping xmlns:a="http://schemas.openxmlformats.org/drawingml/2006/main"/>
  </p:clrMapOvr>
</p:sld>
</file>