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aab2791d8347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06a4470ce84fd8"/>
  </p:sldMasterIdLst>
  <p:sldIdLst>
    <p:sldId xmlns:r="http://schemas.openxmlformats.org/officeDocument/2006/relationships" id="256" r:id="R1466721351ad45c1"/>
    <p:sldId xmlns:r="http://schemas.openxmlformats.org/officeDocument/2006/relationships" id="257" r:id="Re918e701d3d64e9f"/>
    <p:sldId xmlns:r="http://schemas.openxmlformats.org/officeDocument/2006/relationships" id="258" r:id="Rfb50aee0a9944f37"/>
    <p:sldId xmlns:r="http://schemas.openxmlformats.org/officeDocument/2006/relationships" id="259" r:id="R88ac2a64b68e4044"/>
    <p:sldId xmlns:r="http://schemas.openxmlformats.org/officeDocument/2006/relationships" id="260" r:id="Rc2c6a250189d463c"/>
    <p:sldId xmlns:r="http://schemas.openxmlformats.org/officeDocument/2006/relationships" id="261" r:id="R5258d7f0978f40b2"/>
    <p:sldId xmlns:r="http://schemas.openxmlformats.org/officeDocument/2006/relationships" id="262" r:id="R9e320a54bb8a48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06a4470ce84fd8" /><Relationship Type="http://schemas.openxmlformats.org/officeDocument/2006/relationships/slide" Target="/ppt/slides/slide1.xml" Id="R1466721351ad45c1" /><Relationship Type="http://schemas.openxmlformats.org/officeDocument/2006/relationships/slide" Target="/ppt/slides/slide2.xml" Id="Re918e701d3d64e9f" /><Relationship Type="http://schemas.openxmlformats.org/officeDocument/2006/relationships/slide" Target="/ppt/slides/slide3.xml" Id="Rfb50aee0a9944f37" /><Relationship Type="http://schemas.openxmlformats.org/officeDocument/2006/relationships/slide" Target="/ppt/slides/slide4.xml" Id="R88ac2a64b68e4044" /><Relationship Type="http://schemas.openxmlformats.org/officeDocument/2006/relationships/slide" Target="/ppt/slides/slide5.xml" Id="Rc2c6a250189d463c" /><Relationship Type="http://schemas.openxmlformats.org/officeDocument/2006/relationships/slide" Target="/ppt/slides/slide6.xml" Id="R5258d7f0978f40b2" /><Relationship Type="http://schemas.openxmlformats.org/officeDocument/2006/relationships/slide" Target="/ppt/slides/slide7.xml" Id="R9e320a54bb8a48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f3e52a6e5240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6588fcecf4630" /><Relationship Type="http://schemas.openxmlformats.org/officeDocument/2006/relationships/theme" Target="/ppt/slideMasters/theme/theme1.xml" Id="Rc5ef1b53e47244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b6588fcecf46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1bedda9a448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5620400b04a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b03afc08546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f70ddd99c4a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255ebef8844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3926c7f3544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77843c0aa4e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BLUE OCEAN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OCEAN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BLUE OCEAN MEDIA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OCEAN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OCEAN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OCEAN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2 015 475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−159 841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−162 742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898 151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1 135 331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OCEAN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KLANN STEN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OCEAN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Sturødveien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1622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925 534 749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OCEAN MEDIA AS</a:t>
            </a:r>
          </a:p>
        </p:txBody>
      </p:sp>
    </p:spTree>
  </p:cSld>
  <p:clrMapOvr>
    <a:masterClrMapping xmlns:a="http://schemas.openxmlformats.org/drawingml/2006/main"/>
  </p:clrMapOvr>
</p:sld>
</file>