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ff47e0f3a74b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1dfb19b344d2a"/>
  </p:sldMasterIdLst>
  <p:sldIdLst>
    <p:sldId xmlns:r="http://schemas.openxmlformats.org/officeDocument/2006/relationships" id="256" r:id="R07e6525e61b541cc"/>
    <p:sldId xmlns:r="http://schemas.openxmlformats.org/officeDocument/2006/relationships" id="257" r:id="R95b5ca377ed74cd9"/>
    <p:sldId xmlns:r="http://schemas.openxmlformats.org/officeDocument/2006/relationships" id="258" r:id="R8bc71a32715741c3"/>
    <p:sldId xmlns:r="http://schemas.openxmlformats.org/officeDocument/2006/relationships" id="259" r:id="R1ef800d55b1a421c"/>
    <p:sldId xmlns:r="http://schemas.openxmlformats.org/officeDocument/2006/relationships" id="260" r:id="R437691c04dc04333"/>
    <p:sldId xmlns:r="http://schemas.openxmlformats.org/officeDocument/2006/relationships" id="261" r:id="Rdf6c8ba63dc14c6b"/>
    <p:sldId xmlns:r="http://schemas.openxmlformats.org/officeDocument/2006/relationships" id="262" r:id="R8d0a9b5ce5f449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1dfb19b344d2a" /><Relationship Type="http://schemas.openxmlformats.org/officeDocument/2006/relationships/slide" Target="/ppt/slides/slide1.xml" Id="R07e6525e61b541cc" /><Relationship Type="http://schemas.openxmlformats.org/officeDocument/2006/relationships/slide" Target="/ppt/slides/slide2.xml" Id="R95b5ca377ed74cd9" /><Relationship Type="http://schemas.openxmlformats.org/officeDocument/2006/relationships/slide" Target="/ppt/slides/slide3.xml" Id="R8bc71a32715741c3" /><Relationship Type="http://schemas.openxmlformats.org/officeDocument/2006/relationships/slide" Target="/ppt/slides/slide4.xml" Id="R1ef800d55b1a421c" /><Relationship Type="http://schemas.openxmlformats.org/officeDocument/2006/relationships/slide" Target="/ppt/slides/slide5.xml" Id="R437691c04dc04333" /><Relationship Type="http://schemas.openxmlformats.org/officeDocument/2006/relationships/slide" Target="/ppt/slides/slide6.xml" Id="Rdf6c8ba63dc14c6b" /><Relationship Type="http://schemas.openxmlformats.org/officeDocument/2006/relationships/slide" Target="/ppt/slides/slide7.xml" Id="R8d0a9b5ce5f449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3c98b25c940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25201582f4b07" /><Relationship Type="http://schemas.openxmlformats.org/officeDocument/2006/relationships/theme" Target="/ppt/slideMasters/theme/theme1.xml" Id="R346375a3a16b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625201582f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58b72aca647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179a68ad4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5385f6f31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bf534b6d1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865590e4b47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1faec63a84b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91d5e964f49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GN INVEST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 INVEST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48 951 223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49 126 041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TOPCO AS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H&amp;O INDUSTRIER AS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EMKO CAPITAL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TARJEI SJANSEN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CREO FOUNDATION AS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925 552 909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INVEST 3 AS</a:t>
            </a:r>
          </a:p>
        </p:txBody>
      </p:sp>
    </p:spTree>
  </p:cSld>
  <p:clrMapOvr>
    <a:masterClrMapping xmlns:a="http://schemas.openxmlformats.org/drawingml/2006/main"/>
  </p:clrMapOvr>
</p:sld>
</file>