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3e716370c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ee7d52f5f4788"/>
  </p:sldMasterIdLst>
  <p:sldIdLst>
    <p:sldId xmlns:r="http://schemas.openxmlformats.org/officeDocument/2006/relationships" id="256" r:id="Rcc78450f6a854e70"/>
    <p:sldId xmlns:r="http://schemas.openxmlformats.org/officeDocument/2006/relationships" id="257" r:id="R50b1a17f444f4a81"/>
    <p:sldId xmlns:r="http://schemas.openxmlformats.org/officeDocument/2006/relationships" id="258" r:id="R5e45f8b7525046da"/>
    <p:sldId xmlns:r="http://schemas.openxmlformats.org/officeDocument/2006/relationships" id="259" r:id="R5ebf47e7ce0a4c2c"/>
    <p:sldId xmlns:r="http://schemas.openxmlformats.org/officeDocument/2006/relationships" id="260" r:id="Rdeed991b13a14d3d"/>
    <p:sldId xmlns:r="http://schemas.openxmlformats.org/officeDocument/2006/relationships" id="261" r:id="R4c32efc60d9c462b"/>
    <p:sldId xmlns:r="http://schemas.openxmlformats.org/officeDocument/2006/relationships" id="262" r:id="Ree87305214e7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ee7d52f5f4788" /><Relationship Type="http://schemas.openxmlformats.org/officeDocument/2006/relationships/slide" Target="/ppt/slides/slide1.xml" Id="Rcc78450f6a854e70" /><Relationship Type="http://schemas.openxmlformats.org/officeDocument/2006/relationships/slide" Target="/ppt/slides/slide2.xml" Id="R50b1a17f444f4a81" /><Relationship Type="http://schemas.openxmlformats.org/officeDocument/2006/relationships/slide" Target="/ppt/slides/slide3.xml" Id="R5e45f8b7525046da" /><Relationship Type="http://schemas.openxmlformats.org/officeDocument/2006/relationships/slide" Target="/ppt/slides/slide4.xml" Id="R5ebf47e7ce0a4c2c" /><Relationship Type="http://schemas.openxmlformats.org/officeDocument/2006/relationships/slide" Target="/ppt/slides/slide5.xml" Id="Rdeed991b13a14d3d" /><Relationship Type="http://schemas.openxmlformats.org/officeDocument/2006/relationships/slide" Target="/ppt/slides/slide6.xml" Id="R4c32efc60d9c462b" /><Relationship Type="http://schemas.openxmlformats.org/officeDocument/2006/relationships/slide" Target="/ppt/slides/slide7.xml" Id="Ree87305214e7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47597e988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c1ff8e2a8422e" /><Relationship Type="http://schemas.openxmlformats.org/officeDocument/2006/relationships/theme" Target="/ppt/slideMasters/theme/theme1.xml" Id="Red7c4b9c92cc42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c1ff8e2a8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d888b61b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c3de8c043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65b63dd59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3ac6158b9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b77b59c24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dc5b7321d4f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d2f1a660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Guttorm André Hoff, Haugerudveien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