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7f65f0adea4e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f240614604b85"/>
  </p:sldMasterIdLst>
  <p:sldIdLst>
    <p:sldId xmlns:r="http://schemas.openxmlformats.org/officeDocument/2006/relationships" id="256" r:id="R16fdba46cad3416f"/>
    <p:sldId xmlns:r="http://schemas.openxmlformats.org/officeDocument/2006/relationships" id="257" r:id="Rc020ec559c0e4794"/>
    <p:sldId xmlns:r="http://schemas.openxmlformats.org/officeDocument/2006/relationships" id="258" r:id="R71730127fe96493e"/>
    <p:sldId xmlns:r="http://schemas.openxmlformats.org/officeDocument/2006/relationships" id="259" r:id="Rbdf4869aabb04cf5"/>
    <p:sldId xmlns:r="http://schemas.openxmlformats.org/officeDocument/2006/relationships" id="260" r:id="R429cd21260ab4816"/>
    <p:sldId xmlns:r="http://schemas.openxmlformats.org/officeDocument/2006/relationships" id="261" r:id="R5fda76be1bc44a72"/>
    <p:sldId xmlns:r="http://schemas.openxmlformats.org/officeDocument/2006/relationships" id="262" r:id="R3993600b062540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f240614604b85" /><Relationship Type="http://schemas.openxmlformats.org/officeDocument/2006/relationships/slide" Target="/ppt/slides/slide1.xml" Id="R16fdba46cad3416f" /><Relationship Type="http://schemas.openxmlformats.org/officeDocument/2006/relationships/slide" Target="/ppt/slides/slide2.xml" Id="Rc020ec559c0e4794" /><Relationship Type="http://schemas.openxmlformats.org/officeDocument/2006/relationships/slide" Target="/ppt/slides/slide3.xml" Id="R71730127fe96493e" /><Relationship Type="http://schemas.openxmlformats.org/officeDocument/2006/relationships/slide" Target="/ppt/slides/slide4.xml" Id="Rbdf4869aabb04cf5" /><Relationship Type="http://schemas.openxmlformats.org/officeDocument/2006/relationships/slide" Target="/ppt/slides/slide5.xml" Id="R429cd21260ab4816" /><Relationship Type="http://schemas.openxmlformats.org/officeDocument/2006/relationships/slide" Target="/ppt/slides/slide6.xml" Id="R5fda76be1bc44a72" /><Relationship Type="http://schemas.openxmlformats.org/officeDocument/2006/relationships/slide" Target="/ppt/slides/slide7.xml" Id="R3993600b062540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2ab9eabe984a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5bf759aee4ec6" /><Relationship Type="http://schemas.openxmlformats.org/officeDocument/2006/relationships/theme" Target="/ppt/slideMasters/theme/theme1.xml" Id="R06a394c2e1c244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d5bf759aee4e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df7d9398f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e053ea2c84f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836f31e2244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d64cf883d43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f83b9e91a47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c4b07f0c04e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eadf83745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 NORDNES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 NORDNES TRANSPORT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14 120 825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1 039 353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639 217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5 966 419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9 766 207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NORDNES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Litlfossvegen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925 579 521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 NORDNES TRANSPORT AS</a:t>
            </a:r>
          </a:p>
        </p:txBody>
      </p:sp>
    </p:spTree>
  </p:cSld>
  <p:clrMapOvr>
    <a:masterClrMapping xmlns:a="http://schemas.openxmlformats.org/drawingml/2006/main"/>
  </p:clrMapOvr>
</p:sld>
</file>