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44493501d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d96e0d1ee4948"/>
  </p:sldMasterIdLst>
  <p:sldIdLst>
    <p:sldId xmlns:r="http://schemas.openxmlformats.org/officeDocument/2006/relationships" id="256" r:id="Rc4bd865d4ed8411d"/>
    <p:sldId xmlns:r="http://schemas.openxmlformats.org/officeDocument/2006/relationships" id="257" r:id="Rabbbf0bf805246d1"/>
    <p:sldId xmlns:r="http://schemas.openxmlformats.org/officeDocument/2006/relationships" id="258" r:id="R103c65f4b7c64652"/>
    <p:sldId xmlns:r="http://schemas.openxmlformats.org/officeDocument/2006/relationships" id="259" r:id="R1e2a61f7797245ab"/>
    <p:sldId xmlns:r="http://schemas.openxmlformats.org/officeDocument/2006/relationships" id="260" r:id="R99a78dcd6d80496c"/>
    <p:sldId xmlns:r="http://schemas.openxmlformats.org/officeDocument/2006/relationships" id="261" r:id="R8850e89410b54d49"/>
    <p:sldId xmlns:r="http://schemas.openxmlformats.org/officeDocument/2006/relationships" id="262" r:id="Rdbc3cdbc5037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d96e0d1ee4948" /><Relationship Type="http://schemas.openxmlformats.org/officeDocument/2006/relationships/slide" Target="/ppt/slides/slide1.xml" Id="Rc4bd865d4ed8411d" /><Relationship Type="http://schemas.openxmlformats.org/officeDocument/2006/relationships/slide" Target="/ppt/slides/slide2.xml" Id="Rabbbf0bf805246d1" /><Relationship Type="http://schemas.openxmlformats.org/officeDocument/2006/relationships/slide" Target="/ppt/slides/slide3.xml" Id="R103c65f4b7c64652" /><Relationship Type="http://schemas.openxmlformats.org/officeDocument/2006/relationships/slide" Target="/ppt/slides/slide4.xml" Id="R1e2a61f7797245ab" /><Relationship Type="http://schemas.openxmlformats.org/officeDocument/2006/relationships/slide" Target="/ppt/slides/slide5.xml" Id="R99a78dcd6d80496c" /><Relationship Type="http://schemas.openxmlformats.org/officeDocument/2006/relationships/slide" Target="/ppt/slides/slide6.xml" Id="R8850e89410b54d49" /><Relationship Type="http://schemas.openxmlformats.org/officeDocument/2006/relationships/slide" Target="/ppt/slides/slide7.xml" Id="Rdbc3cdbc5037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527f2617e40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d36b550a4f1b" /><Relationship Type="http://schemas.openxmlformats.org/officeDocument/2006/relationships/theme" Target="/ppt/slideMasters/theme/theme1.xml" Id="R17c38506949c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5d36b550a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acb51ae87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d8ce6fdf44f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5158955c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4e5fab618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01cf9650e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4c5da1efb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5910eef31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VILLANGER &amp; SØNNER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VILLANGER &amp; SØNNER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26 687 046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799 037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9 515 872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VILLANGERS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Kvassnesvegen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35 79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www.nordbohus.no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925 580 376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 &amp; SØNNER AS</a:t>
            </a:r>
          </a:p>
        </p:txBody>
      </p:sp>
    </p:spTree>
  </p:cSld>
  <p:clrMapOvr>
    <a:masterClrMapping xmlns:a="http://schemas.openxmlformats.org/drawingml/2006/main"/>
  </p:clrMapOvr>
</p:sld>
</file>