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0f0c80cd404b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9ec561cf064dba"/>
  </p:sldMasterIdLst>
  <p:sldIdLst>
    <p:sldId xmlns:r="http://schemas.openxmlformats.org/officeDocument/2006/relationships" id="256" r:id="Rf46f526ab6654535"/>
    <p:sldId xmlns:r="http://schemas.openxmlformats.org/officeDocument/2006/relationships" id="257" r:id="Rcfa5298d29224041"/>
    <p:sldId xmlns:r="http://schemas.openxmlformats.org/officeDocument/2006/relationships" id="258" r:id="Rba6cad3f4ed24b36"/>
    <p:sldId xmlns:r="http://schemas.openxmlformats.org/officeDocument/2006/relationships" id="259" r:id="Rb75ae33b5f3e4fd2"/>
    <p:sldId xmlns:r="http://schemas.openxmlformats.org/officeDocument/2006/relationships" id="260" r:id="Rac301557619441bb"/>
    <p:sldId xmlns:r="http://schemas.openxmlformats.org/officeDocument/2006/relationships" id="261" r:id="R56f6b76d6d3b4357"/>
    <p:sldId xmlns:r="http://schemas.openxmlformats.org/officeDocument/2006/relationships" id="262" r:id="Rf2beab90d8dc4b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9ec561cf064dba" /><Relationship Type="http://schemas.openxmlformats.org/officeDocument/2006/relationships/slide" Target="/ppt/slides/slide1.xml" Id="Rf46f526ab6654535" /><Relationship Type="http://schemas.openxmlformats.org/officeDocument/2006/relationships/slide" Target="/ppt/slides/slide2.xml" Id="Rcfa5298d29224041" /><Relationship Type="http://schemas.openxmlformats.org/officeDocument/2006/relationships/slide" Target="/ppt/slides/slide3.xml" Id="Rba6cad3f4ed24b36" /><Relationship Type="http://schemas.openxmlformats.org/officeDocument/2006/relationships/slide" Target="/ppt/slides/slide4.xml" Id="Rb75ae33b5f3e4fd2" /><Relationship Type="http://schemas.openxmlformats.org/officeDocument/2006/relationships/slide" Target="/ppt/slides/slide5.xml" Id="Rac301557619441bb" /><Relationship Type="http://schemas.openxmlformats.org/officeDocument/2006/relationships/slide" Target="/ppt/slides/slide6.xml" Id="R56f6b76d6d3b4357" /><Relationship Type="http://schemas.openxmlformats.org/officeDocument/2006/relationships/slide" Target="/ppt/slides/slide7.xml" Id="Rf2beab90d8dc4b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d649c5c3340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8e40101f049ac" /><Relationship Type="http://schemas.openxmlformats.org/officeDocument/2006/relationships/theme" Target="/ppt/slideMasters/theme/theme1.xml" Id="R6d450c2d1a4642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8e40101f049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0a48c782f42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903c32f30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10c4d105eb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8eca742f944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72b78580a40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ee1374aad48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e50d6772043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REODOR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INVEST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−606 988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182 855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REODOR HOLDING AS  –  68,4 %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ECKBOS SIGARFABRIKK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 SOLO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NICONIC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BENTE KK AS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BABELICIOUS UNICORN HUNTER AS  –  2,1 %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Reodor Studios AS, Torggata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925 600 156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REODOR INVEST 1 AS</a:t>
            </a:r>
          </a:p>
        </p:txBody>
      </p:sp>
    </p:spTree>
  </p:cSld>
  <p:clrMapOvr>
    <a:masterClrMapping xmlns:a="http://schemas.openxmlformats.org/drawingml/2006/main"/>
  </p:clrMapOvr>
</p:sld>
</file>