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2c1b80555649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83c9552b034350"/>
  </p:sldMasterIdLst>
  <p:sldIdLst>
    <p:sldId xmlns:r="http://schemas.openxmlformats.org/officeDocument/2006/relationships" id="256" r:id="R5788a824f0e24775"/>
    <p:sldId xmlns:r="http://schemas.openxmlformats.org/officeDocument/2006/relationships" id="257" r:id="Re4a6ecb0919d4b5f"/>
    <p:sldId xmlns:r="http://schemas.openxmlformats.org/officeDocument/2006/relationships" id="258" r:id="Rf179b38922584d91"/>
    <p:sldId xmlns:r="http://schemas.openxmlformats.org/officeDocument/2006/relationships" id="259" r:id="Rcf51a571c11f4f26"/>
    <p:sldId xmlns:r="http://schemas.openxmlformats.org/officeDocument/2006/relationships" id="260" r:id="Ra84046c735594e95"/>
    <p:sldId xmlns:r="http://schemas.openxmlformats.org/officeDocument/2006/relationships" id="261" r:id="Rfa21d4cc53b04d96"/>
    <p:sldId xmlns:r="http://schemas.openxmlformats.org/officeDocument/2006/relationships" id="262" r:id="Ra243fe1d4d4745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83c9552b034350" /><Relationship Type="http://schemas.openxmlformats.org/officeDocument/2006/relationships/slide" Target="/ppt/slides/slide1.xml" Id="R5788a824f0e24775" /><Relationship Type="http://schemas.openxmlformats.org/officeDocument/2006/relationships/slide" Target="/ppt/slides/slide2.xml" Id="Re4a6ecb0919d4b5f" /><Relationship Type="http://schemas.openxmlformats.org/officeDocument/2006/relationships/slide" Target="/ppt/slides/slide3.xml" Id="Rf179b38922584d91" /><Relationship Type="http://schemas.openxmlformats.org/officeDocument/2006/relationships/slide" Target="/ppt/slides/slide4.xml" Id="Rcf51a571c11f4f26" /><Relationship Type="http://schemas.openxmlformats.org/officeDocument/2006/relationships/slide" Target="/ppt/slides/slide5.xml" Id="Ra84046c735594e95" /><Relationship Type="http://schemas.openxmlformats.org/officeDocument/2006/relationships/slide" Target="/ppt/slides/slide6.xml" Id="Rfa21d4cc53b04d96" /><Relationship Type="http://schemas.openxmlformats.org/officeDocument/2006/relationships/slide" Target="/ppt/slides/slide7.xml" Id="Ra243fe1d4d4745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427c6308ac43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0d6ffc4e84bb2" /><Relationship Type="http://schemas.openxmlformats.org/officeDocument/2006/relationships/theme" Target="/ppt/slideMasters/theme/theme1.xml" Id="Rc45366e9d5d74b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c0d6ffc4e84b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c1a202e6a4b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d1c3d11d404f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ba4091a9042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8c8e80fa740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83242b2ab43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2f43af88145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6b4551fb549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TEMPURA SUSHI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TEMPURA SUSHI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TEMPURA SUSHI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TEMPURA SUSHI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TEMPURA SUSHI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TEMPURA SUSHI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2 669 434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−3 061 663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−3 067 010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−3 315 847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1 826 180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TEMPURA SUSHI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NGUYEN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TEMPURA SUSHI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925 614 270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TEMPURA SUSHI AS</a:t>
            </a:r>
          </a:p>
        </p:txBody>
      </p:sp>
    </p:spTree>
  </p:cSld>
  <p:clrMapOvr>
    <a:masterClrMapping xmlns:a="http://schemas.openxmlformats.org/drawingml/2006/main"/>
  </p:clrMapOvr>
</p:sld>
</file>