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6e61c11645a494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0b174996585492e"/>
  </p:sldMasterIdLst>
  <p:sldIdLst>
    <p:sldId xmlns:r="http://schemas.openxmlformats.org/officeDocument/2006/relationships" id="256" r:id="Rf2135def3aec4906"/>
    <p:sldId xmlns:r="http://schemas.openxmlformats.org/officeDocument/2006/relationships" id="257" r:id="Rb48531bba1af4944"/>
    <p:sldId xmlns:r="http://schemas.openxmlformats.org/officeDocument/2006/relationships" id="258" r:id="Rc7f4db0f6fa94336"/>
    <p:sldId xmlns:r="http://schemas.openxmlformats.org/officeDocument/2006/relationships" id="259" r:id="Rb8bb0db748a04778"/>
    <p:sldId xmlns:r="http://schemas.openxmlformats.org/officeDocument/2006/relationships" id="260" r:id="R2b9c292c980041c0"/>
    <p:sldId xmlns:r="http://schemas.openxmlformats.org/officeDocument/2006/relationships" id="261" r:id="R5204058035884b61"/>
    <p:sldId xmlns:r="http://schemas.openxmlformats.org/officeDocument/2006/relationships" id="262" r:id="R32878f5d5f2548b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b174996585492e" /><Relationship Type="http://schemas.openxmlformats.org/officeDocument/2006/relationships/slide" Target="/ppt/slides/slide1.xml" Id="Rf2135def3aec4906" /><Relationship Type="http://schemas.openxmlformats.org/officeDocument/2006/relationships/slide" Target="/ppt/slides/slide2.xml" Id="Rb48531bba1af4944" /><Relationship Type="http://schemas.openxmlformats.org/officeDocument/2006/relationships/slide" Target="/ppt/slides/slide3.xml" Id="Rc7f4db0f6fa94336" /><Relationship Type="http://schemas.openxmlformats.org/officeDocument/2006/relationships/slide" Target="/ppt/slides/slide4.xml" Id="Rb8bb0db748a04778" /><Relationship Type="http://schemas.openxmlformats.org/officeDocument/2006/relationships/slide" Target="/ppt/slides/slide5.xml" Id="R2b9c292c980041c0" /><Relationship Type="http://schemas.openxmlformats.org/officeDocument/2006/relationships/slide" Target="/ppt/slides/slide6.xml" Id="R5204058035884b61" /><Relationship Type="http://schemas.openxmlformats.org/officeDocument/2006/relationships/slide" Target="/ppt/slides/slide7.xml" Id="R32878f5d5f2548b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31c7e4141d4dd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3fc63060074f7f" /><Relationship Type="http://schemas.openxmlformats.org/officeDocument/2006/relationships/theme" Target="/ppt/slideMasters/theme/theme1.xml" Id="R3dd6190b1d51404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53fc63060074f7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4604804d6149c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5e260178e6464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e90e48c2fd41f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95ee9de28f4b8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c9cd99106047a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be8a1bde89416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afe58952d54da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 EIKENES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EIKENES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 EIKENES INVEST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EIKENES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EIKENES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EIKENES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−10 526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EIKENES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KRIKEN EIKENES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EIKENES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925 614 807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EIKENES INVEST AS</a:t>
            </a:r>
          </a:p>
        </p:txBody>
      </p:sp>
    </p:spTree>
  </p:cSld>
  <p:clrMapOvr>
    <a:masterClrMapping xmlns:a="http://schemas.openxmlformats.org/drawingml/2006/main"/>
  </p:clrMapOvr>
</p:sld>
</file>