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86e3ebb04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b4152324c4aa9"/>
  </p:sldMasterIdLst>
  <p:sldIdLst>
    <p:sldId xmlns:r="http://schemas.openxmlformats.org/officeDocument/2006/relationships" id="256" r:id="Rb935f5f0af934d83"/>
    <p:sldId xmlns:r="http://schemas.openxmlformats.org/officeDocument/2006/relationships" id="257" r:id="Rff63dc9eda0a4678"/>
    <p:sldId xmlns:r="http://schemas.openxmlformats.org/officeDocument/2006/relationships" id="258" r:id="Rc56a977da4c841e7"/>
    <p:sldId xmlns:r="http://schemas.openxmlformats.org/officeDocument/2006/relationships" id="259" r:id="R920f338a909b469f"/>
    <p:sldId xmlns:r="http://schemas.openxmlformats.org/officeDocument/2006/relationships" id="260" r:id="Ra5ac30fef1b24625"/>
    <p:sldId xmlns:r="http://schemas.openxmlformats.org/officeDocument/2006/relationships" id="261" r:id="Rc26be9bb11c84525"/>
    <p:sldId xmlns:r="http://schemas.openxmlformats.org/officeDocument/2006/relationships" id="262" r:id="R968b72e3abc7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b4152324c4aa9" /><Relationship Type="http://schemas.openxmlformats.org/officeDocument/2006/relationships/slide" Target="/ppt/slides/slide1.xml" Id="Rb935f5f0af934d83" /><Relationship Type="http://schemas.openxmlformats.org/officeDocument/2006/relationships/slide" Target="/ppt/slides/slide2.xml" Id="Rff63dc9eda0a4678" /><Relationship Type="http://schemas.openxmlformats.org/officeDocument/2006/relationships/slide" Target="/ppt/slides/slide3.xml" Id="Rc56a977da4c841e7" /><Relationship Type="http://schemas.openxmlformats.org/officeDocument/2006/relationships/slide" Target="/ppt/slides/slide4.xml" Id="R920f338a909b469f" /><Relationship Type="http://schemas.openxmlformats.org/officeDocument/2006/relationships/slide" Target="/ppt/slides/slide5.xml" Id="Ra5ac30fef1b24625" /><Relationship Type="http://schemas.openxmlformats.org/officeDocument/2006/relationships/slide" Target="/ppt/slides/slide6.xml" Id="Rc26be9bb11c84525" /><Relationship Type="http://schemas.openxmlformats.org/officeDocument/2006/relationships/slide" Target="/ppt/slides/slide7.xml" Id="R968b72e3abc7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4adbd85e4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428dbc724e79" /><Relationship Type="http://schemas.openxmlformats.org/officeDocument/2006/relationships/theme" Target="/ppt/slideMasters/theme/theme1.xml" Id="Rfb70ca42fe42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5a428dbc72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b18d735d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c9543a52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877d1cdbe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dcd8c26fd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bea4a8e0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2efa9aef740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e68364162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 INVESTERING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AUSTERHEIM ERLEND BØGWALD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Gulaksveien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EBA INVESTERING AS</a:t>
            </a:r>
          </a:p>
        </p:txBody>
      </p:sp>
    </p:spTree>
  </p:cSld>
  <p:clrMapOvr>
    <a:masterClrMapping xmlns:a="http://schemas.openxmlformats.org/drawingml/2006/main"/>
  </p:clrMapOvr>
</p:sld>
</file>