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f8b9ccc31f4c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f0a6cc155e4799"/>
  </p:sldMasterIdLst>
  <p:sldIdLst>
    <p:sldId xmlns:r="http://schemas.openxmlformats.org/officeDocument/2006/relationships" id="256" r:id="R8e0efd71e8594662"/>
    <p:sldId xmlns:r="http://schemas.openxmlformats.org/officeDocument/2006/relationships" id="257" r:id="R3932fa94660b4cfa"/>
    <p:sldId xmlns:r="http://schemas.openxmlformats.org/officeDocument/2006/relationships" id="258" r:id="Ra140a86486984c48"/>
    <p:sldId xmlns:r="http://schemas.openxmlformats.org/officeDocument/2006/relationships" id="259" r:id="Re3b1f65b75184210"/>
    <p:sldId xmlns:r="http://schemas.openxmlformats.org/officeDocument/2006/relationships" id="260" r:id="Rff1b7933245a4fb9"/>
    <p:sldId xmlns:r="http://schemas.openxmlformats.org/officeDocument/2006/relationships" id="261" r:id="Re8cc6f2b32324b81"/>
    <p:sldId xmlns:r="http://schemas.openxmlformats.org/officeDocument/2006/relationships" id="262" r:id="Ra5cb7c178092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0a6cc155e4799" /><Relationship Type="http://schemas.openxmlformats.org/officeDocument/2006/relationships/slide" Target="/ppt/slides/slide1.xml" Id="R8e0efd71e8594662" /><Relationship Type="http://schemas.openxmlformats.org/officeDocument/2006/relationships/slide" Target="/ppt/slides/slide2.xml" Id="R3932fa94660b4cfa" /><Relationship Type="http://schemas.openxmlformats.org/officeDocument/2006/relationships/slide" Target="/ppt/slides/slide3.xml" Id="Ra140a86486984c48" /><Relationship Type="http://schemas.openxmlformats.org/officeDocument/2006/relationships/slide" Target="/ppt/slides/slide4.xml" Id="Re3b1f65b75184210" /><Relationship Type="http://schemas.openxmlformats.org/officeDocument/2006/relationships/slide" Target="/ppt/slides/slide5.xml" Id="Rff1b7933245a4fb9" /><Relationship Type="http://schemas.openxmlformats.org/officeDocument/2006/relationships/slide" Target="/ppt/slides/slide6.xml" Id="Re8cc6f2b32324b81" /><Relationship Type="http://schemas.openxmlformats.org/officeDocument/2006/relationships/slide" Target="/ppt/slides/slide7.xml" Id="Ra5cb7c178092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9554a093d46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4f99bff304c31" /><Relationship Type="http://schemas.openxmlformats.org/officeDocument/2006/relationships/theme" Target="/ppt/slideMasters/theme/theme1.xml" Id="R3ce03dce2a3d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4f99bff304c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cbaed6185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ee1fba0fc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bb4a94aaa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a3e9a514742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abe1484cc4a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59b2584da44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a1a088b0d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AMIRA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8 912 762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13 597 282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13 642 507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MOLLE JAN OVE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BALDISHOL RITA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Skedsmogata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925 635 669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AMIRA AS</a:t>
            </a:r>
          </a:p>
        </p:txBody>
      </p:sp>
    </p:spTree>
  </p:cSld>
  <p:clrMapOvr>
    <a:masterClrMapping xmlns:a="http://schemas.openxmlformats.org/drawingml/2006/main"/>
  </p:clrMapOvr>
</p:sld>
</file>