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a61fe150c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d376db79f4ffe"/>
  </p:sldMasterIdLst>
  <p:sldIdLst>
    <p:sldId xmlns:r="http://schemas.openxmlformats.org/officeDocument/2006/relationships" id="256" r:id="R3b34e920c9194a6b"/>
    <p:sldId xmlns:r="http://schemas.openxmlformats.org/officeDocument/2006/relationships" id="257" r:id="Rc328c0d649dd4ffc"/>
    <p:sldId xmlns:r="http://schemas.openxmlformats.org/officeDocument/2006/relationships" id="258" r:id="R4c2801c3b18a4b88"/>
    <p:sldId xmlns:r="http://schemas.openxmlformats.org/officeDocument/2006/relationships" id="259" r:id="Rb96c2b5210ab4175"/>
    <p:sldId xmlns:r="http://schemas.openxmlformats.org/officeDocument/2006/relationships" id="260" r:id="Rca7e14b4bbf54dcc"/>
    <p:sldId xmlns:r="http://schemas.openxmlformats.org/officeDocument/2006/relationships" id="261" r:id="Rab9edeae8a094432"/>
    <p:sldId xmlns:r="http://schemas.openxmlformats.org/officeDocument/2006/relationships" id="262" r:id="R059d9bb5188e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d376db79f4ffe" /><Relationship Type="http://schemas.openxmlformats.org/officeDocument/2006/relationships/slide" Target="/ppt/slides/slide1.xml" Id="R3b34e920c9194a6b" /><Relationship Type="http://schemas.openxmlformats.org/officeDocument/2006/relationships/slide" Target="/ppt/slides/slide2.xml" Id="Rc328c0d649dd4ffc" /><Relationship Type="http://schemas.openxmlformats.org/officeDocument/2006/relationships/slide" Target="/ppt/slides/slide3.xml" Id="R4c2801c3b18a4b88" /><Relationship Type="http://schemas.openxmlformats.org/officeDocument/2006/relationships/slide" Target="/ppt/slides/slide4.xml" Id="Rb96c2b5210ab4175" /><Relationship Type="http://schemas.openxmlformats.org/officeDocument/2006/relationships/slide" Target="/ppt/slides/slide5.xml" Id="Rca7e14b4bbf54dcc" /><Relationship Type="http://schemas.openxmlformats.org/officeDocument/2006/relationships/slide" Target="/ppt/slides/slide6.xml" Id="Rab9edeae8a094432" /><Relationship Type="http://schemas.openxmlformats.org/officeDocument/2006/relationships/slide" Target="/ppt/slides/slide7.xml" Id="R059d9bb5188e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64cd9d470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52079349e4b5b" /><Relationship Type="http://schemas.openxmlformats.org/officeDocument/2006/relationships/theme" Target="/ppt/slideMasters/theme/theme1.xml" Id="R1935515c4451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852079349e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f33421385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d6914e0b4c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612997173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948e18c6e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4cc3e8b82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667f8df89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53186139c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