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561bc0902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74ad4a5114a28"/>
  </p:sldMasterIdLst>
  <p:sldIdLst>
    <p:sldId xmlns:r="http://schemas.openxmlformats.org/officeDocument/2006/relationships" id="256" r:id="Rba2df41f36d24271"/>
    <p:sldId xmlns:r="http://schemas.openxmlformats.org/officeDocument/2006/relationships" id="257" r:id="Ra4e13dc076ac454c"/>
    <p:sldId xmlns:r="http://schemas.openxmlformats.org/officeDocument/2006/relationships" id="258" r:id="Rc9e8b1b93adc4a9c"/>
    <p:sldId xmlns:r="http://schemas.openxmlformats.org/officeDocument/2006/relationships" id="259" r:id="R170255ff8c4c40e3"/>
    <p:sldId xmlns:r="http://schemas.openxmlformats.org/officeDocument/2006/relationships" id="260" r:id="R620b88acd6314532"/>
    <p:sldId xmlns:r="http://schemas.openxmlformats.org/officeDocument/2006/relationships" id="261" r:id="R927ac6d080804e5e"/>
    <p:sldId xmlns:r="http://schemas.openxmlformats.org/officeDocument/2006/relationships" id="262" r:id="R1c2beea729f1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74ad4a5114a28" /><Relationship Type="http://schemas.openxmlformats.org/officeDocument/2006/relationships/slide" Target="/ppt/slides/slide1.xml" Id="Rba2df41f36d24271" /><Relationship Type="http://schemas.openxmlformats.org/officeDocument/2006/relationships/slide" Target="/ppt/slides/slide2.xml" Id="Ra4e13dc076ac454c" /><Relationship Type="http://schemas.openxmlformats.org/officeDocument/2006/relationships/slide" Target="/ppt/slides/slide3.xml" Id="Rc9e8b1b93adc4a9c" /><Relationship Type="http://schemas.openxmlformats.org/officeDocument/2006/relationships/slide" Target="/ppt/slides/slide4.xml" Id="R170255ff8c4c40e3" /><Relationship Type="http://schemas.openxmlformats.org/officeDocument/2006/relationships/slide" Target="/ppt/slides/slide5.xml" Id="R620b88acd6314532" /><Relationship Type="http://schemas.openxmlformats.org/officeDocument/2006/relationships/slide" Target="/ppt/slides/slide6.xml" Id="R927ac6d080804e5e" /><Relationship Type="http://schemas.openxmlformats.org/officeDocument/2006/relationships/slide" Target="/ppt/slides/slide7.xml" Id="R1c2beea729f1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3e561745d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b03d099384713" /><Relationship Type="http://schemas.openxmlformats.org/officeDocument/2006/relationships/theme" Target="/ppt/slideMasters/theme/theme1.xml" Id="Rb5a07d63deaa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b03d09938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2831099f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18cee94b843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4472b6bc1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8a95058e540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7ee10f884e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b6bf29934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eb0d03d77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BOMMEGRINDA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BOMMEGRINDA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−1 444 786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37 516 428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40 838 782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SKISAKER BENT MATHIAS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Trostefaret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925 652 253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BOMMEGRINDA AS</a:t>
            </a:r>
          </a:p>
        </p:txBody>
      </p:sp>
    </p:spTree>
  </p:cSld>
  <p:clrMapOvr>
    <a:masterClrMapping xmlns:a="http://schemas.openxmlformats.org/drawingml/2006/main"/>
  </p:clrMapOvr>
</p:sld>
</file>