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a89ea1fef94f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98f6e90cd4223"/>
  </p:sldMasterIdLst>
  <p:sldIdLst>
    <p:sldId xmlns:r="http://schemas.openxmlformats.org/officeDocument/2006/relationships" id="256" r:id="R2e9f5e433fda4340"/>
    <p:sldId xmlns:r="http://schemas.openxmlformats.org/officeDocument/2006/relationships" id="257" r:id="Rd242caa8ea6947d9"/>
    <p:sldId xmlns:r="http://schemas.openxmlformats.org/officeDocument/2006/relationships" id="258" r:id="Re3a31a7a850244d2"/>
    <p:sldId xmlns:r="http://schemas.openxmlformats.org/officeDocument/2006/relationships" id="259" r:id="Rcd43862f6ae447f6"/>
    <p:sldId xmlns:r="http://schemas.openxmlformats.org/officeDocument/2006/relationships" id="260" r:id="R19ee6870775a422e"/>
    <p:sldId xmlns:r="http://schemas.openxmlformats.org/officeDocument/2006/relationships" id="261" r:id="R30bd07a469ab48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98f6e90cd4223" /><Relationship Type="http://schemas.openxmlformats.org/officeDocument/2006/relationships/slide" Target="/ppt/slides/slide1.xml" Id="R2e9f5e433fda4340" /><Relationship Type="http://schemas.openxmlformats.org/officeDocument/2006/relationships/slide" Target="/ppt/slides/slide2.xml" Id="Rd242caa8ea6947d9" /><Relationship Type="http://schemas.openxmlformats.org/officeDocument/2006/relationships/slide" Target="/ppt/slides/slide3.xml" Id="Re3a31a7a850244d2" /><Relationship Type="http://schemas.openxmlformats.org/officeDocument/2006/relationships/slide" Target="/ppt/slides/slide4.xml" Id="Rcd43862f6ae447f6" /><Relationship Type="http://schemas.openxmlformats.org/officeDocument/2006/relationships/slide" Target="/ppt/slides/slide5.xml" Id="R19ee6870775a422e" /><Relationship Type="http://schemas.openxmlformats.org/officeDocument/2006/relationships/slide" Target="/ppt/slides/slide6.xml" Id="R30bd07a469ab48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1b8e3c1bff41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4982006d5436a" /><Relationship Type="http://schemas.openxmlformats.org/officeDocument/2006/relationships/theme" Target="/ppt/slideMasters/theme/theme1.xml" Id="R05efcf47321f44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24982006d543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e10f679e345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414dd8c2c46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7446b686a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180f9dd2f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9ad5b8a584e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5241d67e846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MULTISERVICE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MULTISERVICE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113 081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925 656 836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MULTISERVICE AS</a:t>
            </a:r>
          </a:p>
        </p:txBody>
      </p:sp>
    </p:spTree>
  </p:cSld>
  <p:clrMapOvr>
    <a:masterClrMapping xmlns:a="http://schemas.openxmlformats.org/drawingml/2006/main"/>
  </p:clrMapOvr>
</p:sld>
</file>