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dcc9a0db6845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44afeb9ef5403c"/>
  </p:sldMasterIdLst>
  <p:sldIdLst>
    <p:sldId xmlns:r="http://schemas.openxmlformats.org/officeDocument/2006/relationships" id="256" r:id="R8cdd904e384c4945"/>
    <p:sldId xmlns:r="http://schemas.openxmlformats.org/officeDocument/2006/relationships" id="257" r:id="R1fd16d0662aa429c"/>
    <p:sldId xmlns:r="http://schemas.openxmlformats.org/officeDocument/2006/relationships" id="258" r:id="R8c4339fba98f4263"/>
    <p:sldId xmlns:r="http://schemas.openxmlformats.org/officeDocument/2006/relationships" id="259" r:id="R5f4b82075bda4d13"/>
    <p:sldId xmlns:r="http://schemas.openxmlformats.org/officeDocument/2006/relationships" id="260" r:id="R1e6ae3e330f54a83"/>
    <p:sldId xmlns:r="http://schemas.openxmlformats.org/officeDocument/2006/relationships" id="261" r:id="R8b7e86ff08934bdb"/>
    <p:sldId xmlns:r="http://schemas.openxmlformats.org/officeDocument/2006/relationships" id="262" r:id="R56751e997cfc43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44afeb9ef5403c" /><Relationship Type="http://schemas.openxmlformats.org/officeDocument/2006/relationships/slide" Target="/ppt/slides/slide1.xml" Id="R8cdd904e384c4945" /><Relationship Type="http://schemas.openxmlformats.org/officeDocument/2006/relationships/slide" Target="/ppt/slides/slide2.xml" Id="R1fd16d0662aa429c" /><Relationship Type="http://schemas.openxmlformats.org/officeDocument/2006/relationships/slide" Target="/ppt/slides/slide3.xml" Id="R8c4339fba98f4263" /><Relationship Type="http://schemas.openxmlformats.org/officeDocument/2006/relationships/slide" Target="/ppt/slides/slide4.xml" Id="R5f4b82075bda4d13" /><Relationship Type="http://schemas.openxmlformats.org/officeDocument/2006/relationships/slide" Target="/ppt/slides/slide5.xml" Id="R1e6ae3e330f54a83" /><Relationship Type="http://schemas.openxmlformats.org/officeDocument/2006/relationships/slide" Target="/ppt/slides/slide6.xml" Id="R8b7e86ff08934bdb" /><Relationship Type="http://schemas.openxmlformats.org/officeDocument/2006/relationships/slide" Target="/ppt/slides/slide7.xml" Id="R56751e997cfc43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6478e3b6ba46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7cdb3a4fd4f68" /><Relationship Type="http://schemas.openxmlformats.org/officeDocument/2006/relationships/theme" Target="/ppt/slideMasters/theme/theme1.xml" Id="R044a360bb9ea4d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37cdb3a4fd4f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c7f3afd3949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e781c11c144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ef8ac0ec74d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11687518643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96e50eee843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4e6bcc9cc43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3711555ce40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 AARDAL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AARDAL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AARDAL AS ble etablert [år] og holder til i Kjølsdalen.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AARDAL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AARDAL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AARDAL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25 204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AARDAL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AARDAL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AARDAL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Kristian Aardal, Reksnesvegen 113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6776 Kjølsdalen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925 657 395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AARDAL AS</a:t>
            </a:r>
          </a:p>
        </p:txBody>
      </p:sp>
    </p:spTree>
  </p:cSld>
  <p:clrMapOvr>
    <a:masterClrMapping xmlns:a="http://schemas.openxmlformats.org/drawingml/2006/main"/>
  </p:clrMapOvr>
</p:sld>
</file>