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e0219e8079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4a7064c42a486c"/>
  </p:sldMasterIdLst>
  <p:sldIdLst>
    <p:sldId xmlns:r="http://schemas.openxmlformats.org/officeDocument/2006/relationships" id="256" r:id="Rf4051a60a8794e58"/>
    <p:sldId xmlns:r="http://schemas.openxmlformats.org/officeDocument/2006/relationships" id="257" r:id="Ra644f9a95c924704"/>
    <p:sldId xmlns:r="http://schemas.openxmlformats.org/officeDocument/2006/relationships" id="258" r:id="R79fc782828044cc0"/>
    <p:sldId xmlns:r="http://schemas.openxmlformats.org/officeDocument/2006/relationships" id="259" r:id="R2fa5697a70f644a9"/>
    <p:sldId xmlns:r="http://schemas.openxmlformats.org/officeDocument/2006/relationships" id="260" r:id="Re5daae008ddd4f1f"/>
    <p:sldId xmlns:r="http://schemas.openxmlformats.org/officeDocument/2006/relationships" id="261" r:id="Rbe8fc5da3509447f"/>
    <p:sldId xmlns:r="http://schemas.openxmlformats.org/officeDocument/2006/relationships" id="262" r:id="Rfa7ffcfdc5a4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a7064c42a486c" /><Relationship Type="http://schemas.openxmlformats.org/officeDocument/2006/relationships/slide" Target="/ppt/slides/slide1.xml" Id="Rf4051a60a8794e58" /><Relationship Type="http://schemas.openxmlformats.org/officeDocument/2006/relationships/slide" Target="/ppt/slides/slide2.xml" Id="Ra644f9a95c924704" /><Relationship Type="http://schemas.openxmlformats.org/officeDocument/2006/relationships/slide" Target="/ppt/slides/slide3.xml" Id="R79fc782828044cc0" /><Relationship Type="http://schemas.openxmlformats.org/officeDocument/2006/relationships/slide" Target="/ppt/slides/slide4.xml" Id="R2fa5697a70f644a9" /><Relationship Type="http://schemas.openxmlformats.org/officeDocument/2006/relationships/slide" Target="/ppt/slides/slide5.xml" Id="Re5daae008ddd4f1f" /><Relationship Type="http://schemas.openxmlformats.org/officeDocument/2006/relationships/slide" Target="/ppt/slides/slide6.xml" Id="Rbe8fc5da3509447f" /><Relationship Type="http://schemas.openxmlformats.org/officeDocument/2006/relationships/slide" Target="/ppt/slides/slide7.xml" Id="Rfa7ffcfdc5a4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8a708b60447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af7e3baa4a22" /><Relationship Type="http://schemas.openxmlformats.org/officeDocument/2006/relationships/theme" Target="/ppt/slideMasters/theme/theme1.xml" Id="R8540b05c16194d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6af7e3baa4a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d52cd1356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b2ba43edf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3c14df69e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8d89c7e1a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de812bc6d41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00a4f7f2844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362f4a78445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