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1bdb24c58246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49a2f716e54383"/>
  </p:sldMasterIdLst>
  <p:sldIdLst>
    <p:sldId xmlns:r="http://schemas.openxmlformats.org/officeDocument/2006/relationships" id="256" r:id="R49eaa2e74a52479c"/>
    <p:sldId xmlns:r="http://schemas.openxmlformats.org/officeDocument/2006/relationships" id="257" r:id="Re82dd275bfa14492"/>
    <p:sldId xmlns:r="http://schemas.openxmlformats.org/officeDocument/2006/relationships" id="258" r:id="R62e473f57feb4dc0"/>
    <p:sldId xmlns:r="http://schemas.openxmlformats.org/officeDocument/2006/relationships" id="259" r:id="R1c68fa6dd3554f27"/>
    <p:sldId xmlns:r="http://schemas.openxmlformats.org/officeDocument/2006/relationships" id="260" r:id="Ra5da610fed104d6e"/>
    <p:sldId xmlns:r="http://schemas.openxmlformats.org/officeDocument/2006/relationships" id="261" r:id="Rd3c707ce3b8e4d30"/>
    <p:sldId xmlns:r="http://schemas.openxmlformats.org/officeDocument/2006/relationships" id="262" r:id="Ra2f70e169aec46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49a2f716e54383" /><Relationship Type="http://schemas.openxmlformats.org/officeDocument/2006/relationships/slide" Target="/ppt/slides/slide1.xml" Id="R49eaa2e74a52479c" /><Relationship Type="http://schemas.openxmlformats.org/officeDocument/2006/relationships/slide" Target="/ppt/slides/slide2.xml" Id="Re82dd275bfa14492" /><Relationship Type="http://schemas.openxmlformats.org/officeDocument/2006/relationships/slide" Target="/ppt/slides/slide3.xml" Id="R62e473f57feb4dc0" /><Relationship Type="http://schemas.openxmlformats.org/officeDocument/2006/relationships/slide" Target="/ppt/slides/slide4.xml" Id="R1c68fa6dd3554f27" /><Relationship Type="http://schemas.openxmlformats.org/officeDocument/2006/relationships/slide" Target="/ppt/slides/slide5.xml" Id="Ra5da610fed104d6e" /><Relationship Type="http://schemas.openxmlformats.org/officeDocument/2006/relationships/slide" Target="/ppt/slides/slide6.xml" Id="Rd3c707ce3b8e4d30" /><Relationship Type="http://schemas.openxmlformats.org/officeDocument/2006/relationships/slide" Target="/ppt/slides/slide7.xml" Id="Ra2f70e169aec46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d783e3c92f4f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eca1a730a458a" /><Relationship Type="http://schemas.openxmlformats.org/officeDocument/2006/relationships/theme" Target="/ppt/slideMasters/theme/theme1.xml" Id="R2b6ed9db746640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2eca1a730a45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1432e2aa845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2150010e943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cfddb735f48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74e2a48fd46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bfd9a1cc34b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9ac3e5ea747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e6d8a20dc47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 &amp; HALVORSEN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&amp; HALVORSEN AS ble etablert [år] og holder til i Nordby.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8 690 225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831 793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664 780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3 315 734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4 573 100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OLE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Nordby Bruk, Hepa, Tomtervegen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2009 Nordby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83 71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925 690 813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