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881eb6da1945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75149f61a420b"/>
  </p:sldMasterIdLst>
  <p:sldIdLst>
    <p:sldId xmlns:r="http://schemas.openxmlformats.org/officeDocument/2006/relationships" id="256" r:id="R11b274edffc349e9"/>
    <p:sldId xmlns:r="http://schemas.openxmlformats.org/officeDocument/2006/relationships" id="257" r:id="Rf74cf303f42c48d1"/>
    <p:sldId xmlns:r="http://schemas.openxmlformats.org/officeDocument/2006/relationships" id="258" r:id="Rf753e53e780e49f8"/>
    <p:sldId xmlns:r="http://schemas.openxmlformats.org/officeDocument/2006/relationships" id="259" r:id="Ra366129ba0ba4aca"/>
    <p:sldId xmlns:r="http://schemas.openxmlformats.org/officeDocument/2006/relationships" id="260" r:id="R1700df815c514cca"/>
    <p:sldId xmlns:r="http://schemas.openxmlformats.org/officeDocument/2006/relationships" id="261" r:id="Re92d60853ba54171"/>
    <p:sldId xmlns:r="http://schemas.openxmlformats.org/officeDocument/2006/relationships" id="262" r:id="R7c71ada98e2d46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75149f61a420b" /><Relationship Type="http://schemas.openxmlformats.org/officeDocument/2006/relationships/slide" Target="/ppt/slides/slide1.xml" Id="R11b274edffc349e9" /><Relationship Type="http://schemas.openxmlformats.org/officeDocument/2006/relationships/slide" Target="/ppt/slides/slide2.xml" Id="Rf74cf303f42c48d1" /><Relationship Type="http://schemas.openxmlformats.org/officeDocument/2006/relationships/slide" Target="/ppt/slides/slide3.xml" Id="Rf753e53e780e49f8" /><Relationship Type="http://schemas.openxmlformats.org/officeDocument/2006/relationships/slide" Target="/ppt/slides/slide4.xml" Id="Ra366129ba0ba4aca" /><Relationship Type="http://schemas.openxmlformats.org/officeDocument/2006/relationships/slide" Target="/ppt/slides/slide5.xml" Id="R1700df815c514cca" /><Relationship Type="http://schemas.openxmlformats.org/officeDocument/2006/relationships/slide" Target="/ppt/slides/slide6.xml" Id="Re92d60853ba54171" /><Relationship Type="http://schemas.openxmlformats.org/officeDocument/2006/relationships/slide" Target="/ppt/slides/slide7.xml" Id="R7c71ada98e2d46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7d2fd5c7d47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767769e324153" /><Relationship Type="http://schemas.openxmlformats.org/officeDocument/2006/relationships/theme" Target="/ppt/slideMasters/theme/theme1.xml" Id="Rf2156785ff594f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8767769e32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250c05ac845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b0629ebdf43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18de39dcc4c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31fd8cd9b45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d4567c53b49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bc9785ba84f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e61db024a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LINEAGE NORWAY HOLDINGS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LINEAGE NORWAY HOLDINGS 2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−8 324 399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122 654 098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422 697 588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BOREAS LOGISTICS HOLDINGS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ECIT Services AS, Jens Wilhelmsens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925 705 241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LINEAGE NORWAY HOLDINGS 2 AS</a:t>
            </a:r>
          </a:p>
        </p:txBody>
      </p:sp>
    </p:spTree>
  </p:cSld>
  <p:clrMapOvr>
    <a:masterClrMapping xmlns:a="http://schemas.openxmlformats.org/drawingml/2006/main"/>
  </p:clrMapOvr>
</p:sld>
</file>