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8555571b544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3e79b748b4013"/>
  </p:sldMasterIdLst>
  <p:sldIdLst>
    <p:sldId xmlns:r="http://schemas.openxmlformats.org/officeDocument/2006/relationships" id="256" r:id="Rd53f96bc30fc43f1"/>
    <p:sldId xmlns:r="http://schemas.openxmlformats.org/officeDocument/2006/relationships" id="257" r:id="Rce535babe4584854"/>
    <p:sldId xmlns:r="http://schemas.openxmlformats.org/officeDocument/2006/relationships" id="258" r:id="R3f4cfd3961104bd4"/>
    <p:sldId xmlns:r="http://schemas.openxmlformats.org/officeDocument/2006/relationships" id="259" r:id="R9cb7bb48270e4414"/>
    <p:sldId xmlns:r="http://schemas.openxmlformats.org/officeDocument/2006/relationships" id="260" r:id="Ra9ff093279904b1e"/>
    <p:sldId xmlns:r="http://schemas.openxmlformats.org/officeDocument/2006/relationships" id="261" r:id="Rf5e57a3483344b80"/>
    <p:sldId xmlns:r="http://schemas.openxmlformats.org/officeDocument/2006/relationships" id="262" r:id="R0eb7ed5bc75b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3e79b748b4013" /><Relationship Type="http://schemas.openxmlformats.org/officeDocument/2006/relationships/slide" Target="/ppt/slides/slide1.xml" Id="Rd53f96bc30fc43f1" /><Relationship Type="http://schemas.openxmlformats.org/officeDocument/2006/relationships/slide" Target="/ppt/slides/slide2.xml" Id="Rce535babe4584854" /><Relationship Type="http://schemas.openxmlformats.org/officeDocument/2006/relationships/slide" Target="/ppt/slides/slide3.xml" Id="R3f4cfd3961104bd4" /><Relationship Type="http://schemas.openxmlformats.org/officeDocument/2006/relationships/slide" Target="/ppt/slides/slide4.xml" Id="R9cb7bb48270e4414" /><Relationship Type="http://schemas.openxmlformats.org/officeDocument/2006/relationships/slide" Target="/ppt/slides/slide5.xml" Id="Ra9ff093279904b1e" /><Relationship Type="http://schemas.openxmlformats.org/officeDocument/2006/relationships/slide" Target="/ppt/slides/slide6.xml" Id="Rf5e57a3483344b80" /><Relationship Type="http://schemas.openxmlformats.org/officeDocument/2006/relationships/slide" Target="/ppt/slides/slide7.xml" Id="R0eb7ed5bc75b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a480048c449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35c63d5494aa9" /><Relationship Type="http://schemas.openxmlformats.org/officeDocument/2006/relationships/theme" Target="/ppt/slideMasters/theme/theme1.xml" Id="Rf4969da3bf9f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35c63d549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bc3459b0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51a3925fd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44914158b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6d6aff2a3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53fd0db0349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47d1c44df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8319af2a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