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4f08ba142745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9ea96d77084b3b"/>
  </p:sldMasterIdLst>
  <p:sldIdLst>
    <p:sldId xmlns:r="http://schemas.openxmlformats.org/officeDocument/2006/relationships" id="256" r:id="Rb49dff5d68f34cb3"/>
    <p:sldId xmlns:r="http://schemas.openxmlformats.org/officeDocument/2006/relationships" id="257" r:id="Re9252ee801894eca"/>
    <p:sldId xmlns:r="http://schemas.openxmlformats.org/officeDocument/2006/relationships" id="258" r:id="R47444b3ff43e401b"/>
    <p:sldId xmlns:r="http://schemas.openxmlformats.org/officeDocument/2006/relationships" id="259" r:id="Rbd9a08fefd5a4bc1"/>
    <p:sldId xmlns:r="http://schemas.openxmlformats.org/officeDocument/2006/relationships" id="260" r:id="Rb7bf11fdad0141bf"/>
    <p:sldId xmlns:r="http://schemas.openxmlformats.org/officeDocument/2006/relationships" id="261" r:id="Re61c46a574e849cc"/>
    <p:sldId xmlns:r="http://schemas.openxmlformats.org/officeDocument/2006/relationships" id="262" r:id="R229f259a5b1c4c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9ea96d77084b3b" /><Relationship Type="http://schemas.openxmlformats.org/officeDocument/2006/relationships/slide" Target="/ppt/slides/slide1.xml" Id="Rb49dff5d68f34cb3" /><Relationship Type="http://schemas.openxmlformats.org/officeDocument/2006/relationships/slide" Target="/ppt/slides/slide2.xml" Id="Re9252ee801894eca" /><Relationship Type="http://schemas.openxmlformats.org/officeDocument/2006/relationships/slide" Target="/ppt/slides/slide3.xml" Id="R47444b3ff43e401b" /><Relationship Type="http://schemas.openxmlformats.org/officeDocument/2006/relationships/slide" Target="/ppt/slides/slide4.xml" Id="Rbd9a08fefd5a4bc1" /><Relationship Type="http://schemas.openxmlformats.org/officeDocument/2006/relationships/slide" Target="/ppt/slides/slide5.xml" Id="Rb7bf11fdad0141bf" /><Relationship Type="http://schemas.openxmlformats.org/officeDocument/2006/relationships/slide" Target="/ppt/slides/slide6.xml" Id="Re61c46a574e849cc" /><Relationship Type="http://schemas.openxmlformats.org/officeDocument/2006/relationships/slide" Target="/ppt/slides/slide7.xml" Id="R229f259a5b1c4c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79971fec2541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3b3e36666e42a6" /><Relationship Type="http://schemas.openxmlformats.org/officeDocument/2006/relationships/theme" Target="/ppt/slideMasters/theme/theme1.xml" Id="R599beff99efe4e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3b3e36666e42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f297c9dd024d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55cfebea514e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30dce782fd4c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37d695417240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882ec49c5541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3a475314aa4a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1f980b3d046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TESDAL 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TESDAL M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−5 188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1 988 184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2 180 983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2 180 983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TESDAL MARTIN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5096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925 740 586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TESDAL M HOLDING AS</a:t>
            </a:r>
          </a:p>
        </p:txBody>
      </p:sp>
    </p:spTree>
  </p:cSld>
  <p:clrMapOvr>
    <a:masterClrMapping xmlns:a="http://schemas.openxmlformats.org/drawingml/2006/main"/>
  </p:clrMapOvr>
</p:sld>
</file>