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7bcd25d2ee4e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da43b230444222"/>
  </p:sldMasterIdLst>
  <p:sldIdLst>
    <p:sldId xmlns:r="http://schemas.openxmlformats.org/officeDocument/2006/relationships" id="256" r:id="R72e9a7ae3cba47f8"/>
    <p:sldId xmlns:r="http://schemas.openxmlformats.org/officeDocument/2006/relationships" id="257" r:id="R6c69d4c0a823409b"/>
    <p:sldId xmlns:r="http://schemas.openxmlformats.org/officeDocument/2006/relationships" id="258" r:id="Ra0152f690b2c47ad"/>
    <p:sldId xmlns:r="http://schemas.openxmlformats.org/officeDocument/2006/relationships" id="259" r:id="Re90b32de5e4a4d19"/>
    <p:sldId xmlns:r="http://schemas.openxmlformats.org/officeDocument/2006/relationships" id="260" r:id="R38790817f1b5445b"/>
    <p:sldId xmlns:r="http://schemas.openxmlformats.org/officeDocument/2006/relationships" id="261" r:id="Red5b337241364d9d"/>
    <p:sldId xmlns:r="http://schemas.openxmlformats.org/officeDocument/2006/relationships" id="262" r:id="Rb2c974098af840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da43b230444222" /><Relationship Type="http://schemas.openxmlformats.org/officeDocument/2006/relationships/slide" Target="/ppt/slides/slide1.xml" Id="R72e9a7ae3cba47f8" /><Relationship Type="http://schemas.openxmlformats.org/officeDocument/2006/relationships/slide" Target="/ppt/slides/slide2.xml" Id="R6c69d4c0a823409b" /><Relationship Type="http://schemas.openxmlformats.org/officeDocument/2006/relationships/slide" Target="/ppt/slides/slide3.xml" Id="Ra0152f690b2c47ad" /><Relationship Type="http://schemas.openxmlformats.org/officeDocument/2006/relationships/slide" Target="/ppt/slides/slide4.xml" Id="Re90b32de5e4a4d19" /><Relationship Type="http://schemas.openxmlformats.org/officeDocument/2006/relationships/slide" Target="/ppt/slides/slide5.xml" Id="R38790817f1b5445b" /><Relationship Type="http://schemas.openxmlformats.org/officeDocument/2006/relationships/slide" Target="/ppt/slides/slide6.xml" Id="Red5b337241364d9d" /><Relationship Type="http://schemas.openxmlformats.org/officeDocument/2006/relationships/slide" Target="/ppt/slides/slide7.xml" Id="Rb2c974098af840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5222ec1ee44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530d0eb2743fb" /><Relationship Type="http://schemas.openxmlformats.org/officeDocument/2006/relationships/theme" Target="/ppt/slideMasters/theme/theme1.xml" Id="Re1f23b47bc2747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c530d0eb2743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e13a648414a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679149c4b4b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753b9734f44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a4ea43c2d43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05ddd0f2f4c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e757a212b41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3beeaba76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FRIGSTAD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FRIGSTAD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21 199 859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−2 015 960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9 493 137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BYGGEREN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Mjåvannsvegen 251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925 746 746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FRIGSTAD AS</a:t>
            </a:r>
          </a:p>
        </p:txBody>
      </p:sp>
    </p:spTree>
  </p:cSld>
  <p:clrMapOvr>
    <a:masterClrMapping xmlns:a="http://schemas.openxmlformats.org/drawingml/2006/main"/>
  </p:clrMapOvr>
</p:sld>
</file>