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c65357b85d45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a36bb613b04c67"/>
  </p:sldMasterIdLst>
  <p:sldIdLst>
    <p:sldId xmlns:r="http://schemas.openxmlformats.org/officeDocument/2006/relationships" id="256" r:id="Rc5e75882733e4786"/>
    <p:sldId xmlns:r="http://schemas.openxmlformats.org/officeDocument/2006/relationships" id="257" r:id="R6b32020cd6d7480e"/>
    <p:sldId xmlns:r="http://schemas.openxmlformats.org/officeDocument/2006/relationships" id="258" r:id="R0a0013de3e0546af"/>
    <p:sldId xmlns:r="http://schemas.openxmlformats.org/officeDocument/2006/relationships" id="259" r:id="Re48e6c9ecac64a62"/>
    <p:sldId xmlns:r="http://schemas.openxmlformats.org/officeDocument/2006/relationships" id="260" r:id="Ra467a867e55b4ca8"/>
    <p:sldId xmlns:r="http://schemas.openxmlformats.org/officeDocument/2006/relationships" id="261" r:id="Ra7a6676cf4914d52"/>
    <p:sldId xmlns:r="http://schemas.openxmlformats.org/officeDocument/2006/relationships" id="262" r:id="Rad0a295f7b6f46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a36bb613b04c67" /><Relationship Type="http://schemas.openxmlformats.org/officeDocument/2006/relationships/slide" Target="/ppt/slides/slide1.xml" Id="Rc5e75882733e4786" /><Relationship Type="http://schemas.openxmlformats.org/officeDocument/2006/relationships/slide" Target="/ppt/slides/slide2.xml" Id="R6b32020cd6d7480e" /><Relationship Type="http://schemas.openxmlformats.org/officeDocument/2006/relationships/slide" Target="/ppt/slides/slide3.xml" Id="R0a0013de3e0546af" /><Relationship Type="http://schemas.openxmlformats.org/officeDocument/2006/relationships/slide" Target="/ppt/slides/slide4.xml" Id="Re48e6c9ecac64a62" /><Relationship Type="http://schemas.openxmlformats.org/officeDocument/2006/relationships/slide" Target="/ppt/slides/slide5.xml" Id="Ra467a867e55b4ca8" /><Relationship Type="http://schemas.openxmlformats.org/officeDocument/2006/relationships/slide" Target="/ppt/slides/slide6.xml" Id="Ra7a6676cf4914d52" /><Relationship Type="http://schemas.openxmlformats.org/officeDocument/2006/relationships/slide" Target="/ppt/slides/slide7.xml" Id="Rad0a295f7b6f46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81340d005842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306a97ef04406" /><Relationship Type="http://schemas.openxmlformats.org/officeDocument/2006/relationships/theme" Target="/ppt/slideMasters/theme/theme1.xml" Id="Re7a4fe502d184e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9306a97ef044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1b98eb76942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ac1594ec346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49da2b37c44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a3d1f4b2045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1a7baae054f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b9963cd2845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31a4127114b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360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360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−175 507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−106 381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416 805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NORBUTAS RAMUNAS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Jerikoveien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