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548f13056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0d2284bda42a4"/>
  </p:sldMasterIdLst>
  <p:sldIdLst>
    <p:sldId xmlns:r="http://schemas.openxmlformats.org/officeDocument/2006/relationships" id="256" r:id="R9f6b7cf85cf24616"/>
    <p:sldId xmlns:r="http://schemas.openxmlformats.org/officeDocument/2006/relationships" id="257" r:id="Rc2d94e771f4f4994"/>
    <p:sldId xmlns:r="http://schemas.openxmlformats.org/officeDocument/2006/relationships" id="258" r:id="Rccb555a989384e6d"/>
    <p:sldId xmlns:r="http://schemas.openxmlformats.org/officeDocument/2006/relationships" id="259" r:id="R0169caad80db4db5"/>
    <p:sldId xmlns:r="http://schemas.openxmlformats.org/officeDocument/2006/relationships" id="260" r:id="Rdc611cd32dcc441b"/>
    <p:sldId xmlns:r="http://schemas.openxmlformats.org/officeDocument/2006/relationships" id="261" r:id="R6ead247d0c794461"/>
    <p:sldId xmlns:r="http://schemas.openxmlformats.org/officeDocument/2006/relationships" id="262" r:id="Rbd0f3053b0b0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0d2284bda42a4" /><Relationship Type="http://schemas.openxmlformats.org/officeDocument/2006/relationships/slide" Target="/ppt/slides/slide1.xml" Id="R9f6b7cf85cf24616" /><Relationship Type="http://schemas.openxmlformats.org/officeDocument/2006/relationships/slide" Target="/ppt/slides/slide2.xml" Id="Rc2d94e771f4f4994" /><Relationship Type="http://schemas.openxmlformats.org/officeDocument/2006/relationships/slide" Target="/ppt/slides/slide3.xml" Id="Rccb555a989384e6d" /><Relationship Type="http://schemas.openxmlformats.org/officeDocument/2006/relationships/slide" Target="/ppt/slides/slide4.xml" Id="R0169caad80db4db5" /><Relationship Type="http://schemas.openxmlformats.org/officeDocument/2006/relationships/slide" Target="/ppt/slides/slide5.xml" Id="Rdc611cd32dcc441b" /><Relationship Type="http://schemas.openxmlformats.org/officeDocument/2006/relationships/slide" Target="/ppt/slides/slide6.xml" Id="R6ead247d0c794461" /><Relationship Type="http://schemas.openxmlformats.org/officeDocument/2006/relationships/slide" Target="/ppt/slides/slide7.xml" Id="Rbd0f3053b0b0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36292c11c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7e9698464f13" /><Relationship Type="http://schemas.openxmlformats.org/officeDocument/2006/relationships/theme" Target="/ppt/slideMasters/theme/theme1.xml" Id="R5129cc58aafe4e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b7e969846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283fb7a7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92de101ee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fc0cc621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e7bfbaf2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8e53cb40045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1a13e8cc04d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9fabc259a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