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67209e432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10e67706848a1"/>
  </p:sldMasterIdLst>
  <p:sldIdLst>
    <p:sldId xmlns:r="http://schemas.openxmlformats.org/officeDocument/2006/relationships" id="256" r:id="Rfbd31878b8674093"/>
    <p:sldId xmlns:r="http://schemas.openxmlformats.org/officeDocument/2006/relationships" id="257" r:id="R09efcc37e35e4759"/>
    <p:sldId xmlns:r="http://schemas.openxmlformats.org/officeDocument/2006/relationships" id="258" r:id="Ra5e1e33afcb04111"/>
    <p:sldId xmlns:r="http://schemas.openxmlformats.org/officeDocument/2006/relationships" id="259" r:id="Rd18f406abb414b2a"/>
    <p:sldId xmlns:r="http://schemas.openxmlformats.org/officeDocument/2006/relationships" id="260" r:id="R3830c3b00f174981"/>
    <p:sldId xmlns:r="http://schemas.openxmlformats.org/officeDocument/2006/relationships" id="261" r:id="R621727dc57724e7f"/>
    <p:sldId xmlns:r="http://schemas.openxmlformats.org/officeDocument/2006/relationships" id="262" r:id="Rfdf19e4a0ae5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10e67706848a1" /><Relationship Type="http://schemas.openxmlformats.org/officeDocument/2006/relationships/slide" Target="/ppt/slides/slide1.xml" Id="Rfbd31878b8674093" /><Relationship Type="http://schemas.openxmlformats.org/officeDocument/2006/relationships/slide" Target="/ppt/slides/slide2.xml" Id="R09efcc37e35e4759" /><Relationship Type="http://schemas.openxmlformats.org/officeDocument/2006/relationships/slide" Target="/ppt/slides/slide3.xml" Id="Ra5e1e33afcb04111" /><Relationship Type="http://schemas.openxmlformats.org/officeDocument/2006/relationships/slide" Target="/ppt/slides/slide4.xml" Id="Rd18f406abb414b2a" /><Relationship Type="http://schemas.openxmlformats.org/officeDocument/2006/relationships/slide" Target="/ppt/slides/slide5.xml" Id="R3830c3b00f174981" /><Relationship Type="http://schemas.openxmlformats.org/officeDocument/2006/relationships/slide" Target="/ppt/slides/slide6.xml" Id="R621727dc57724e7f" /><Relationship Type="http://schemas.openxmlformats.org/officeDocument/2006/relationships/slide" Target="/ppt/slides/slide7.xml" Id="Rfdf19e4a0ae5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48abb4c8d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a7684f5a47f5" /><Relationship Type="http://schemas.openxmlformats.org/officeDocument/2006/relationships/theme" Target="/ppt/slideMasters/theme/theme1.xml" Id="R6f309e353d7e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7a7684f5a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27006de3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8df241ac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b49699bee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0a3fa874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cd465d77e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1a21c4e9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1353f346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