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e5c8f23a0a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eea2489f54838"/>
  </p:sldMasterIdLst>
  <p:sldIdLst>
    <p:sldId xmlns:r="http://schemas.openxmlformats.org/officeDocument/2006/relationships" id="256" r:id="R0712000c033c4469"/>
    <p:sldId xmlns:r="http://schemas.openxmlformats.org/officeDocument/2006/relationships" id="257" r:id="Reb0a550f7e934d7a"/>
    <p:sldId xmlns:r="http://schemas.openxmlformats.org/officeDocument/2006/relationships" id="258" r:id="Rd4d38eab58204c97"/>
    <p:sldId xmlns:r="http://schemas.openxmlformats.org/officeDocument/2006/relationships" id="259" r:id="R818dc742941240fe"/>
    <p:sldId xmlns:r="http://schemas.openxmlformats.org/officeDocument/2006/relationships" id="260" r:id="Reb95206bd57441c9"/>
    <p:sldId xmlns:r="http://schemas.openxmlformats.org/officeDocument/2006/relationships" id="261" r:id="R758601ce0da84d66"/>
    <p:sldId xmlns:r="http://schemas.openxmlformats.org/officeDocument/2006/relationships" id="262" r:id="R91aadc494c37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eea2489f54838" /><Relationship Type="http://schemas.openxmlformats.org/officeDocument/2006/relationships/slide" Target="/ppt/slides/slide1.xml" Id="R0712000c033c4469" /><Relationship Type="http://schemas.openxmlformats.org/officeDocument/2006/relationships/slide" Target="/ppt/slides/slide2.xml" Id="Reb0a550f7e934d7a" /><Relationship Type="http://schemas.openxmlformats.org/officeDocument/2006/relationships/slide" Target="/ppt/slides/slide3.xml" Id="Rd4d38eab58204c97" /><Relationship Type="http://schemas.openxmlformats.org/officeDocument/2006/relationships/slide" Target="/ppt/slides/slide4.xml" Id="R818dc742941240fe" /><Relationship Type="http://schemas.openxmlformats.org/officeDocument/2006/relationships/slide" Target="/ppt/slides/slide5.xml" Id="Reb95206bd57441c9" /><Relationship Type="http://schemas.openxmlformats.org/officeDocument/2006/relationships/slide" Target="/ppt/slides/slide6.xml" Id="R758601ce0da84d66" /><Relationship Type="http://schemas.openxmlformats.org/officeDocument/2006/relationships/slide" Target="/ppt/slides/slide7.xml" Id="R91aadc494c37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f2ce951dd44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b856f863b4970" /><Relationship Type="http://schemas.openxmlformats.org/officeDocument/2006/relationships/theme" Target="/ppt/slideMasters/theme/theme1.xml" Id="R5b6d48d79c71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3b856f863b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1aebf1cce40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76aff94be42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5ec3886c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1961b6d5b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a280f7e5d4f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d2906f8c42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e0c4575f548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 BERGER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BERGER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752 737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HENRIK MOVINKEL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 BERGER HOLDING AS</a:t>
            </a:r>
          </a:p>
        </p:txBody>
      </p:sp>
    </p:spTree>
  </p:cSld>
  <p:clrMapOvr>
    <a:masterClrMapping xmlns:a="http://schemas.openxmlformats.org/drawingml/2006/main"/>
  </p:clrMapOvr>
</p:sld>
</file>