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b24fc0dc7e4a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6fbf2d526647cc"/>
  </p:sldMasterIdLst>
  <p:sldIdLst>
    <p:sldId xmlns:r="http://schemas.openxmlformats.org/officeDocument/2006/relationships" id="256" r:id="Rac9cfc1e4dfd4737"/>
    <p:sldId xmlns:r="http://schemas.openxmlformats.org/officeDocument/2006/relationships" id="257" r:id="Rdb933dab54064564"/>
    <p:sldId xmlns:r="http://schemas.openxmlformats.org/officeDocument/2006/relationships" id="258" r:id="Rf1fa85f1225447f8"/>
    <p:sldId xmlns:r="http://schemas.openxmlformats.org/officeDocument/2006/relationships" id="259" r:id="R641ea241dd6b49b9"/>
    <p:sldId xmlns:r="http://schemas.openxmlformats.org/officeDocument/2006/relationships" id="260" r:id="Rc460e2f9b90d4ee8"/>
    <p:sldId xmlns:r="http://schemas.openxmlformats.org/officeDocument/2006/relationships" id="261" r:id="R00098aab98224458"/>
    <p:sldId xmlns:r="http://schemas.openxmlformats.org/officeDocument/2006/relationships" id="262" r:id="R59ad5bc8260c43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6fbf2d526647cc" /><Relationship Type="http://schemas.openxmlformats.org/officeDocument/2006/relationships/slide" Target="/ppt/slides/slide1.xml" Id="Rac9cfc1e4dfd4737" /><Relationship Type="http://schemas.openxmlformats.org/officeDocument/2006/relationships/slide" Target="/ppt/slides/slide2.xml" Id="Rdb933dab54064564" /><Relationship Type="http://schemas.openxmlformats.org/officeDocument/2006/relationships/slide" Target="/ppt/slides/slide3.xml" Id="Rf1fa85f1225447f8" /><Relationship Type="http://schemas.openxmlformats.org/officeDocument/2006/relationships/slide" Target="/ppt/slides/slide4.xml" Id="R641ea241dd6b49b9" /><Relationship Type="http://schemas.openxmlformats.org/officeDocument/2006/relationships/slide" Target="/ppt/slides/slide5.xml" Id="Rc460e2f9b90d4ee8" /><Relationship Type="http://schemas.openxmlformats.org/officeDocument/2006/relationships/slide" Target="/ppt/slides/slide6.xml" Id="R00098aab98224458" /><Relationship Type="http://schemas.openxmlformats.org/officeDocument/2006/relationships/slide" Target="/ppt/slides/slide7.xml" Id="R59ad5bc8260c43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a1f3818da947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9301a57c44722" /><Relationship Type="http://schemas.openxmlformats.org/officeDocument/2006/relationships/theme" Target="/ppt/slideMasters/theme/theme1.xml" Id="Raa4c23088e0f49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49301a57c447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f4e6516f04a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f87b108b841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9e0c4c6194b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1536c54de47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413def15540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80f0573a04f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0ec9e0d6b4f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NISSEDAL NÆRINGSBYGG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NISSEDAL NÆRINGSBYGG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NISSEDAL NÆRINGSBYGG AS ble etablert [år] og holder til i Treungen.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NISSEDAL NÆRINGSBYGG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NISSEDAL NÆRINGSBYGG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NISSEDAL NÆRINGSBYGG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444 850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216 427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1 031 811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3 692 404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NISSEDAL NÆRINGSBYGG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HALVOR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NOR-MER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SKÅLI TORE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NISSEDAL NÆRINGSBYGG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Fjonevegen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3855 Treungen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925 776 513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NISSEDAL NÆRINGSBYGG AS</a:t>
            </a:r>
          </a:p>
        </p:txBody>
      </p:sp>
    </p:spTree>
  </p:cSld>
  <p:clrMapOvr>
    <a:masterClrMapping xmlns:a="http://schemas.openxmlformats.org/drawingml/2006/main"/>
  </p:clrMapOvr>
</p:sld>
</file>