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aedb55266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26a9748a442e9"/>
  </p:sldMasterIdLst>
  <p:sldIdLst>
    <p:sldId xmlns:r="http://schemas.openxmlformats.org/officeDocument/2006/relationships" id="256" r:id="R716660d4df1f4efd"/>
    <p:sldId xmlns:r="http://schemas.openxmlformats.org/officeDocument/2006/relationships" id="257" r:id="R468523bb748048df"/>
    <p:sldId xmlns:r="http://schemas.openxmlformats.org/officeDocument/2006/relationships" id="258" r:id="R9a393a3ef38c4657"/>
    <p:sldId xmlns:r="http://schemas.openxmlformats.org/officeDocument/2006/relationships" id="259" r:id="R7a709b9cd0864158"/>
    <p:sldId xmlns:r="http://schemas.openxmlformats.org/officeDocument/2006/relationships" id="260" r:id="R1a260187adf74dd1"/>
    <p:sldId xmlns:r="http://schemas.openxmlformats.org/officeDocument/2006/relationships" id="261" r:id="R7e42d9ec8a8d4146"/>
    <p:sldId xmlns:r="http://schemas.openxmlformats.org/officeDocument/2006/relationships" id="262" r:id="Red0ea2da468b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26a9748a442e9" /><Relationship Type="http://schemas.openxmlformats.org/officeDocument/2006/relationships/slide" Target="/ppt/slides/slide1.xml" Id="R716660d4df1f4efd" /><Relationship Type="http://schemas.openxmlformats.org/officeDocument/2006/relationships/slide" Target="/ppt/slides/slide2.xml" Id="R468523bb748048df" /><Relationship Type="http://schemas.openxmlformats.org/officeDocument/2006/relationships/slide" Target="/ppt/slides/slide3.xml" Id="R9a393a3ef38c4657" /><Relationship Type="http://schemas.openxmlformats.org/officeDocument/2006/relationships/slide" Target="/ppt/slides/slide4.xml" Id="R7a709b9cd0864158" /><Relationship Type="http://schemas.openxmlformats.org/officeDocument/2006/relationships/slide" Target="/ppt/slides/slide5.xml" Id="R1a260187adf74dd1" /><Relationship Type="http://schemas.openxmlformats.org/officeDocument/2006/relationships/slide" Target="/ppt/slides/slide6.xml" Id="R7e42d9ec8a8d4146" /><Relationship Type="http://schemas.openxmlformats.org/officeDocument/2006/relationships/slide" Target="/ppt/slides/slide7.xml" Id="Red0ea2da468b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60eedc011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83d2e46004344" /><Relationship Type="http://schemas.openxmlformats.org/officeDocument/2006/relationships/theme" Target="/ppt/slideMasters/theme/theme1.xml" Id="Rf0fd559a65c1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83d2e4600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d9fd5504c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7bbcdf19f41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e75ff668d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407c0c1d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91fbb148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3ea74e4b4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0f0fcc958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PROPUS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1 130 620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OFFENBERG KVALVIK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Dæliveien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925 781 479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PROPUS AS</a:t>
            </a:r>
          </a:p>
        </p:txBody>
      </p:sp>
    </p:spTree>
  </p:cSld>
  <p:clrMapOvr>
    <a:masterClrMapping xmlns:a="http://schemas.openxmlformats.org/drawingml/2006/main"/>
  </p:clrMapOvr>
</p:sld>
</file>