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a5d052184843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bee68784054f85"/>
  </p:sldMasterIdLst>
  <p:sldIdLst>
    <p:sldId xmlns:r="http://schemas.openxmlformats.org/officeDocument/2006/relationships" id="256" r:id="R5a14ded01b674857"/>
    <p:sldId xmlns:r="http://schemas.openxmlformats.org/officeDocument/2006/relationships" id="257" r:id="R154819759e354998"/>
    <p:sldId xmlns:r="http://schemas.openxmlformats.org/officeDocument/2006/relationships" id="258" r:id="R2b2787401a4c4663"/>
    <p:sldId xmlns:r="http://schemas.openxmlformats.org/officeDocument/2006/relationships" id="259" r:id="R96cffe5ccdd9499b"/>
    <p:sldId xmlns:r="http://schemas.openxmlformats.org/officeDocument/2006/relationships" id="260" r:id="R9d123b9a51474613"/>
    <p:sldId xmlns:r="http://schemas.openxmlformats.org/officeDocument/2006/relationships" id="261" r:id="R10f382f755ce46e7"/>
    <p:sldId xmlns:r="http://schemas.openxmlformats.org/officeDocument/2006/relationships" id="262" r:id="R92a238e600e146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bee68784054f85" /><Relationship Type="http://schemas.openxmlformats.org/officeDocument/2006/relationships/slide" Target="/ppt/slides/slide1.xml" Id="R5a14ded01b674857" /><Relationship Type="http://schemas.openxmlformats.org/officeDocument/2006/relationships/slide" Target="/ppt/slides/slide2.xml" Id="R154819759e354998" /><Relationship Type="http://schemas.openxmlformats.org/officeDocument/2006/relationships/slide" Target="/ppt/slides/slide3.xml" Id="R2b2787401a4c4663" /><Relationship Type="http://schemas.openxmlformats.org/officeDocument/2006/relationships/slide" Target="/ppt/slides/slide4.xml" Id="R96cffe5ccdd9499b" /><Relationship Type="http://schemas.openxmlformats.org/officeDocument/2006/relationships/slide" Target="/ppt/slides/slide5.xml" Id="R9d123b9a51474613" /><Relationship Type="http://schemas.openxmlformats.org/officeDocument/2006/relationships/slide" Target="/ppt/slides/slide6.xml" Id="R10f382f755ce46e7" /><Relationship Type="http://schemas.openxmlformats.org/officeDocument/2006/relationships/slide" Target="/ppt/slides/slide7.xml" Id="R92a238e600e146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e4e735e2a84d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d4976dbf34448" /><Relationship Type="http://schemas.openxmlformats.org/officeDocument/2006/relationships/theme" Target="/ppt/slideMasters/theme/theme1.xml" Id="R592da43292424f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bd4976dbf344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5101fd2e74b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2e5263bd940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92c8cde0a46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e7cbeecca4c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68fd52c5a4e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1cd7d6a334c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f116fa17342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 STANGELAND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STANGELAND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1 998 517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1 143 810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3 143 810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STANGELAND TORJUS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925 786 705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