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f32ae77932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d8fca66b174a54"/>
  </p:sldMasterIdLst>
  <p:sldIdLst>
    <p:sldId xmlns:r="http://schemas.openxmlformats.org/officeDocument/2006/relationships" id="256" r:id="R89053c4987b442c1"/>
    <p:sldId xmlns:r="http://schemas.openxmlformats.org/officeDocument/2006/relationships" id="257" r:id="Rc20e44b2c01644e0"/>
    <p:sldId xmlns:r="http://schemas.openxmlformats.org/officeDocument/2006/relationships" id="258" r:id="R96a158c881b04b66"/>
    <p:sldId xmlns:r="http://schemas.openxmlformats.org/officeDocument/2006/relationships" id="259" r:id="Ra743039d36c84709"/>
    <p:sldId xmlns:r="http://schemas.openxmlformats.org/officeDocument/2006/relationships" id="260" r:id="R6635dca132464757"/>
    <p:sldId xmlns:r="http://schemas.openxmlformats.org/officeDocument/2006/relationships" id="261" r:id="Rbd4a45a55e564b84"/>
    <p:sldId xmlns:r="http://schemas.openxmlformats.org/officeDocument/2006/relationships" id="262" r:id="Rc9ddbda220e043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8fca66b174a54" /><Relationship Type="http://schemas.openxmlformats.org/officeDocument/2006/relationships/slide" Target="/ppt/slides/slide1.xml" Id="R89053c4987b442c1" /><Relationship Type="http://schemas.openxmlformats.org/officeDocument/2006/relationships/slide" Target="/ppt/slides/slide2.xml" Id="Rc20e44b2c01644e0" /><Relationship Type="http://schemas.openxmlformats.org/officeDocument/2006/relationships/slide" Target="/ppt/slides/slide3.xml" Id="R96a158c881b04b66" /><Relationship Type="http://schemas.openxmlformats.org/officeDocument/2006/relationships/slide" Target="/ppt/slides/slide4.xml" Id="Ra743039d36c84709" /><Relationship Type="http://schemas.openxmlformats.org/officeDocument/2006/relationships/slide" Target="/ppt/slides/slide5.xml" Id="R6635dca132464757" /><Relationship Type="http://schemas.openxmlformats.org/officeDocument/2006/relationships/slide" Target="/ppt/slides/slide6.xml" Id="Rbd4a45a55e564b84" /><Relationship Type="http://schemas.openxmlformats.org/officeDocument/2006/relationships/slide" Target="/ppt/slides/slide7.xml" Id="Rc9ddbda220e043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45a4da99b4f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adecaa485406d" /><Relationship Type="http://schemas.openxmlformats.org/officeDocument/2006/relationships/theme" Target="/ppt/slideMasters/theme/theme1.xml" Id="Rb66effd4532f4f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5adecaa48540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ae7b6b85a43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19bb29880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239f5dfd241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dfa18dd2a46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6b2f64c3541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1659a503c42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67d1a8dbe4c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