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e24e55312241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87b558a379468a"/>
  </p:sldMasterIdLst>
  <p:sldIdLst>
    <p:sldId xmlns:r="http://schemas.openxmlformats.org/officeDocument/2006/relationships" id="256" r:id="R1dae102b33c64427"/>
    <p:sldId xmlns:r="http://schemas.openxmlformats.org/officeDocument/2006/relationships" id="257" r:id="Rf0320b6b3fbb4361"/>
    <p:sldId xmlns:r="http://schemas.openxmlformats.org/officeDocument/2006/relationships" id="258" r:id="R0e662b0b9d784488"/>
    <p:sldId xmlns:r="http://schemas.openxmlformats.org/officeDocument/2006/relationships" id="259" r:id="R9bb8d6fcbf964868"/>
    <p:sldId xmlns:r="http://schemas.openxmlformats.org/officeDocument/2006/relationships" id="260" r:id="R69023bbf8cb144e8"/>
    <p:sldId xmlns:r="http://schemas.openxmlformats.org/officeDocument/2006/relationships" id="261" r:id="Rf03ac2f894d84b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87b558a379468a" /><Relationship Type="http://schemas.openxmlformats.org/officeDocument/2006/relationships/slide" Target="/ppt/slides/slide1.xml" Id="R1dae102b33c64427" /><Relationship Type="http://schemas.openxmlformats.org/officeDocument/2006/relationships/slide" Target="/ppt/slides/slide2.xml" Id="Rf0320b6b3fbb4361" /><Relationship Type="http://schemas.openxmlformats.org/officeDocument/2006/relationships/slide" Target="/ppt/slides/slide3.xml" Id="R0e662b0b9d784488" /><Relationship Type="http://schemas.openxmlformats.org/officeDocument/2006/relationships/slide" Target="/ppt/slides/slide4.xml" Id="R9bb8d6fcbf964868" /><Relationship Type="http://schemas.openxmlformats.org/officeDocument/2006/relationships/slide" Target="/ppt/slides/slide5.xml" Id="R69023bbf8cb144e8" /><Relationship Type="http://schemas.openxmlformats.org/officeDocument/2006/relationships/slide" Target="/ppt/slides/slide6.xml" Id="Rf03ac2f894d84b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a72b2bdfcb49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ebbcf7e9e4b7c" /><Relationship Type="http://schemas.openxmlformats.org/officeDocument/2006/relationships/theme" Target="/ppt/slideMasters/theme/theme1.xml" Id="Rb321ef24570643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2ebbcf7e9e4b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6b2f59ab54f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b017655a140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e818fcdd64a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c5f21e6604a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a99a171454a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a1682903d4e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Kråkefjellveien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