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8af0b4b2bd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a374a6342427c"/>
  </p:sldMasterIdLst>
  <p:sldIdLst>
    <p:sldId xmlns:r="http://schemas.openxmlformats.org/officeDocument/2006/relationships" id="256" r:id="R192745192ce443ec"/>
    <p:sldId xmlns:r="http://schemas.openxmlformats.org/officeDocument/2006/relationships" id="257" r:id="Rde1409faff0343a7"/>
    <p:sldId xmlns:r="http://schemas.openxmlformats.org/officeDocument/2006/relationships" id="258" r:id="Rb0572cad047e42fc"/>
    <p:sldId xmlns:r="http://schemas.openxmlformats.org/officeDocument/2006/relationships" id="259" r:id="R992670c6c075470e"/>
    <p:sldId xmlns:r="http://schemas.openxmlformats.org/officeDocument/2006/relationships" id="260" r:id="Rfd15025b94b44262"/>
    <p:sldId xmlns:r="http://schemas.openxmlformats.org/officeDocument/2006/relationships" id="261" r:id="R74af8751fd0c4385"/>
    <p:sldId xmlns:r="http://schemas.openxmlformats.org/officeDocument/2006/relationships" id="262" r:id="R5cf3ed852cbb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a374a6342427c" /><Relationship Type="http://schemas.openxmlformats.org/officeDocument/2006/relationships/slide" Target="/ppt/slides/slide1.xml" Id="R192745192ce443ec" /><Relationship Type="http://schemas.openxmlformats.org/officeDocument/2006/relationships/slide" Target="/ppt/slides/slide2.xml" Id="Rde1409faff0343a7" /><Relationship Type="http://schemas.openxmlformats.org/officeDocument/2006/relationships/slide" Target="/ppt/slides/slide3.xml" Id="Rb0572cad047e42fc" /><Relationship Type="http://schemas.openxmlformats.org/officeDocument/2006/relationships/slide" Target="/ppt/slides/slide4.xml" Id="R992670c6c075470e" /><Relationship Type="http://schemas.openxmlformats.org/officeDocument/2006/relationships/slide" Target="/ppt/slides/slide5.xml" Id="Rfd15025b94b44262" /><Relationship Type="http://schemas.openxmlformats.org/officeDocument/2006/relationships/slide" Target="/ppt/slides/slide6.xml" Id="R74af8751fd0c4385" /><Relationship Type="http://schemas.openxmlformats.org/officeDocument/2006/relationships/slide" Target="/ppt/slides/slide7.xml" Id="R5cf3ed852cbb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96b5b4c6849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61cd904f649f3" /><Relationship Type="http://schemas.openxmlformats.org/officeDocument/2006/relationships/theme" Target="/ppt/slideMasters/theme/theme1.xml" Id="R0fe9077c369a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261cd904f649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9583955b5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1d06b8ff8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3f679172f4f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6714881a542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85e12ad6f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a8d4b804f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c35d0c87d4b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