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d92a9150554f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f802dc910c4f8b"/>
  </p:sldMasterIdLst>
  <p:sldIdLst>
    <p:sldId xmlns:r="http://schemas.openxmlformats.org/officeDocument/2006/relationships" id="256" r:id="R5b99eaf06f04461e"/>
    <p:sldId xmlns:r="http://schemas.openxmlformats.org/officeDocument/2006/relationships" id="257" r:id="Ra723f1aa30064044"/>
    <p:sldId xmlns:r="http://schemas.openxmlformats.org/officeDocument/2006/relationships" id="258" r:id="R485a1f89131a46de"/>
    <p:sldId xmlns:r="http://schemas.openxmlformats.org/officeDocument/2006/relationships" id="259" r:id="Rba8659cd884c48f2"/>
    <p:sldId xmlns:r="http://schemas.openxmlformats.org/officeDocument/2006/relationships" id="260" r:id="R3c16537f37184f2f"/>
    <p:sldId xmlns:r="http://schemas.openxmlformats.org/officeDocument/2006/relationships" id="261" r:id="R93cac42dfcdb4760"/>
    <p:sldId xmlns:r="http://schemas.openxmlformats.org/officeDocument/2006/relationships" id="262" r:id="R18050a4c7fc54d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f802dc910c4f8b" /><Relationship Type="http://schemas.openxmlformats.org/officeDocument/2006/relationships/slide" Target="/ppt/slides/slide1.xml" Id="R5b99eaf06f04461e" /><Relationship Type="http://schemas.openxmlformats.org/officeDocument/2006/relationships/slide" Target="/ppt/slides/slide2.xml" Id="Ra723f1aa30064044" /><Relationship Type="http://schemas.openxmlformats.org/officeDocument/2006/relationships/slide" Target="/ppt/slides/slide3.xml" Id="R485a1f89131a46de" /><Relationship Type="http://schemas.openxmlformats.org/officeDocument/2006/relationships/slide" Target="/ppt/slides/slide4.xml" Id="Rba8659cd884c48f2" /><Relationship Type="http://schemas.openxmlformats.org/officeDocument/2006/relationships/slide" Target="/ppt/slides/slide5.xml" Id="R3c16537f37184f2f" /><Relationship Type="http://schemas.openxmlformats.org/officeDocument/2006/relationships/slide" Target="/ppt/slides/slide6.xml" Id="R93cac42dfcdb4760" /><Relationship Type="http://schemas.openxmlformats.org/officeDocument/2006/relationships/slide" Target="/ppt/slides/slide7.xml" Id="R18050a4c7fc54d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bbc82cea2a4e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42d0482f064845" /><Relationship Type="http://schemas.openxmlformats.org/officeDocument/2006/relationships/theme" Target="/ppt/slideMasters/theme/theme1.xml" Id="R8c90b08a16bf40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42d0482f0648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73bc38b36146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b6a2dfadcb4d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fb99f9e3ef48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f7c2fd534647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5cc5d101fd4b6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626612f486497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1234ecdfa644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T. MÆLEN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MÆLEN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T. MÆLEN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MÆLEN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MÆLEN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MÆLEN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−285 206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6 192 382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29 749 823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30 276 384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MÆLEN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MÆLEN THOMAS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MÆLEN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Bruksenhetsnummer H0602, Breiviken 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5042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925 803 979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MÆLEN AS</a:t>
            </a:r>
          </a:p>
        </p:txBody>
      </p:sp>
    </p:spTree>
  </p:cSld>
  <p:clrMapOvr>
    <a:masterClrMapping xmlns:a="http://schemas.openxmlformats.org/drawingml/2006/main"/>
  </p:clrMapOvr>
</p:sld>
</file>