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e8e030f74942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2680a88cfc4ebf"/>
  </p:sldMasterIdLst>
  <p:sldIdLst>
    <p:sldId xmlns:r="http://schemas.openxmlformats.org/officeDocument/2006/relationships" id="256" r:id="R60ecdbeaf1f44715"/>
    <p:sldId xmlns:r="http://schemas.openxmlformats.org/officeDocument/2006/relationships" id="257" r:id="Rabd15c7786b24334"/>
    <p:sldId xmlns:r="http://schemas.openxmlformats.org/officeDocument/2006/relationships" id="258" r:id="R656675032645447b"/>
    <p:sldId xmlns:r="http://schemas.openxmlformats.org/officeDocument/2006/relationships" id="259" r:id="Rfc8558a16f364026"/>
    <p:sldId xmlns:r="http://schemas.openxmlformats.org/officeDocument/2006/relationships" id="260" r:id="R4ac09ecd4d00417c"/>
    <p:sldId xmlns:r="http://schemas.openxmlformats.org/officeDocument/2006/relationships" id="261" r:id="R71bfb5ac6294437f"/>
    <p:sldId xmlns:r="http://schemas.openxmlformats.org/officeDocument/2006/relationships" id="262" r:id="Rf98fba268a6a4b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2680a88cfc4ebf" /><Relationship Type="http://schemas.openxmlformats.org/officeDocument/2006/relationships/slide" Target="/ppt/slides/slide1.xml" Id="R60ecdbeaf1f44715" /><Relationship Type="http://schemas.openxmlformats.org/officeDocument/2006/relationships/slide" Target="/ppt/slides/slide2.xml" Id="Rabd15c7786b24334" /><Relationship Type="http://schemas.openxmlformats.org/officeDocument/2006/relationships/slide" Target="/ppt/slides/slide3.xml" Id="R656675032645447b" /><Relationship Type="http://schemas.openxmlformats.org/officeDocument/2006/relationships/slide" Target="/ppt/slides/slide4.xml" Id="Rfc8558a16f364026" /><Relationship Type="http://schemas.openxmlformats.org/officeDocument/2006/relationships/slide" Target="/ppt/slides/slide5.xml" Id="R4ac09ecd4d00417c" /><Relationship Type="http://schemas.openxmlformats.org/officeDocument/2006/relationships/slide" Target="/ppt/slides/slide6.xml" Id="R71bfb5ac6294437f" /><Relationship Type="http://schemas.openxmlformats.org/officeDocument/2006/relationships/slide" Target="/ppt/slides/slide7.xml" Id="Rf98fba268a6a4b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6096f4733343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1afd80bd245a3" /><Relationship Type="http://schemas.openxmlformats.org/officeDocument/2006/relationships/theme" Target="/ppt/slideMasters/theme/theme1.xml" Id="R1f8fcd1c72f340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e1afd80bd245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097a809c44d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7559aab1544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1d2791fad4e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5bd0a70d547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b7533115544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f411f7a3440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6a73d447e4a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KLEPP ENERGI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 ENERGI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KLEPP ENERGI HOLDING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 ENERGI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 ENERGI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 ENERGI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214 361 000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38 230 000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26 308 000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204 029 000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379 564 000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 ENERGI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KLEPP KOMMUNE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 ENERGI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Jærvegen 548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4351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925 817 554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 ENERGI HOLDING AS</a:t>
            </a:r>
          </a:p>
        </p:txBody>
      </p:sp>
    </p:spTree>
  </p:cSld>
  <p:clrMapOvr>
    <a:masterClrMapping xmlns:a="http://schemas.openxmlformats.org/drawingml/2006/main"/>
  </p:clrMapOvr>
</p:sld>
</file>