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32dc2bf4b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376dff5f948ec"/>
  </p:sldMasterIdLst>
  <p:sldIdLst>
    <p:sldId xmlns:r="http://schemas.openxmlformats.org/officeDocument/2006/relationships" id="256" r:id="R008ba690c6cb43a8"/>
    <p:sldId xmlns:r="http://schemas.openxmlformats.org/officeDocument/2006/relationships" id="257" r:id="R3d2b0eeeff9e4342"/>
    <p:sldId xmlns:r="http://schemas.openxmlformats.org/officeDocument/2006/relationships" id="258" r:id="R68fbe230fe4040a7"/>
    <p:sldId xmlns:r="http://schemas.openxmlformats.org/officeDocument/2006/relationships" id="259" r:id="Rfef5dac7eea04477"/>
    <p:sldId xmlns:r="http://schemas.openxmlformats.org/officeDocument/2006/relationships" id="260" r:id="R438284ea965244fd"/>
    <p:sldId xmlns:r="http://schemas.openxmlformats.org/officeDocument/2006/relationships" id="261" r:id="R35314e73064c43c2"/>
    <p:sldId xmlns:r="http://schemas.openxmlformats.org/officeDocument/2006/relationships" id="262" r:id="R905ccf035ef241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376dff5f948ec" /><Relationship Type="http://schemas.openxmlformats.org/officeDocument/2006/relationships/slide" Target="/ppt/slides/slide1.xml" Id="R008ba690c6cb43a8" /><Relationship Type="http://schemas.openxmlformats.org/officeDocument/2006/relationships/slide" Target="/ppt/slides/slide2.xml" Id="R3d2b0eeeff9e4342" /><Relationship Type="http://schemas.openxmlformats.org/officeDocument/2006/relationships/slide" Target="/ppt/slides/slide3.xml" Id="R68fbe230fe4040a7" /><Relationship Type="http://schemas.openxmlformats.org/officeDocument/2006/relationships/slide" Target="/ppt/slides/slide4.xml" Id="Rfef5dac7eea04477" /><Relationship Type="http://schemas.openxmlformats.org/officeDocument/2006/relationships/slide" Target="/ppt/slides/slide5.xml" Id="R438284ea965244fd" /><Relationship Type="http://schemas.openxmlformats.org/officeDocument/2006/relationships/slide" Target="/ppt/slides/slide6.xml" Id="R35314e73064c43c2" /><Relationship Type="http://schemas.openxmlformats.org/officeDocument/2006/relationships/slide" Target="/ppt/slides/slide7.xml" Id="R905ccf035ef241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4259496f3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34c19329d4af2" /><Relationship Type="http://schemas.openxmlformats.org/officeDocument/2006/relationships/theme" Target="/ppt/slideMasters/theme/theme1.xml" Id="Re82580c85f79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34c19329d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3c5079f5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483afa3c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bc914eb5b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66e108b3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fa6f1ecd3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2d69bcea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df2f7eab44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